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7" r:id="rId3"/>
    <p:sldId id="259" r:id="rId4"/>
    <p:sldId id="261" r:id="rId5"/>
    <p:sldId id="263" r:id="rId6"/>
    <p:sldId id="265" r:id="rId7"/>
    <p:sldId id="267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71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A8724-2457-4403-98FC-60074C83BECC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19.05.2015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9CE16-6D74-4D39-B367-1CD6F144054F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459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A8724-2457-4403-98FC-60074C83BEC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19.05.2015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9CE16-6D74-4D39-B367-1CD6F144054F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49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A8724-2457-4403-98FC-60074C83BEC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19.05.2015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9CE16-6D74-4D39-B367-1CD6F144054F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3188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A8724-2457-4403-98FC-60074C83BECC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19.05.2015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9CE16-6D74-4D39-B367-1CD6F144054F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4485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A8724-2457-4403-98FC-60074C83BEC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19.05.2015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9CE16-6D74-4D39-B367-1CD6F144054F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1531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A8724-2457-4403-98FC-60074C83BECC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19.05.2015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9CE16-6D74-4D39-B367-1CD6F144054F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0721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A8724-2457-4403-98FC-60074C83BEC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19.05.2015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9CE16-6D74-4D39-B367-1CD6F144054F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7288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A8724-2457-4403-98FC-60074C83BEC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19.05.2015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9CE16-6D74-4D39-B367-1CD6F144054F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601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A8724-2457-4403-98FC-60074C83BEC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19.05.2015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9CE16-6D74-4D39-B367-1CD6F144054F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421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A8724-2457-4403-98FC-60074C83BEC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19.05.2015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9CE16-6D74-4D39-B367-1CD6F144054F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6012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A8724-2457-4403-98FC-60074C83BEC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19.05.2015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9CE16-6D74-4D39-B367-1CD6F144054F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178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A8724-2457-4403-98FC-60074C83BEC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19.05.2015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9CE16-6D74-4D39-B367-1CD6F144054F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995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A8724-2457-4403-98FC-60074C83BEC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19.05.2015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4F9CE16-6D74-4D39-B367-1CD6F144054F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6811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A8724-2457-4403-98FC-60074C83BEC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19.05.2015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9CE16-6D74-4D39-B367-1CD6F144054F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9305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A8724-2457-4403-98FC-60074C83BEC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19.05.2015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9CE16-6D74-4D39-B367-1CD6F144054F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084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A8724-2457-4403-98FC-60074C83BECC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19.05.2015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9CE16-6D74-4D39-B367-1CD6F144054F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1979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A8724-2457-4403-98FC-60074C83BEC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19.05.2015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9CE16-6D74-4D39-B367-1CD6F144054F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873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A8724-2457-4403-98FC-60074C83BEC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19.05.2015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9CE16-6D74-4D39-B367-1CD6F144054F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803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A8724-2457-4403-98FC-60074C83BEC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19.05.2015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9CE16-6D74-4D39-B367-1CD6F144054F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547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A8724-2457-4403-98FC-60074C83BEC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19.05.2015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9CE16-6D74-4D39-B367-1CD6F144054F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568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A8724-2457-4403-98FC-60074C83BEC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19.05.2015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9CE16-6D74-4D39-B367-1CD6F144054F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378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A8724-2457-4403-98FC-60074C83BEC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19.05.2015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4F9CE16-6D74-4D39-B367-1CD6F144054F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932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64A8724-2457-4403-98FC-60074C83BEC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19.05.2015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4F9CE16-6D74-4D39-B367-1CD6F144054F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98182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64A8724-2457-4403-98FC-60074C83BEC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19.05.2015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4F9CE16-6D74-4D39-B367-1CD6F144054F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0166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17" Type="http://schemas.openxmlformats.org/officeDocument/2006/relationships/image" Target="../media/image34.png"/><Relationship Id="rId2" Type="http://schemas.openxmlformats.org/officeDocument/2006/relationships/image" Target="../media/image19.png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sz="3600" dirty="0" smtClean="0"/>
              <a:t>3. «</a:t>
            </a:r>
            <a:r>
              <a:rPr lang="ru-RU" sz="3600" dirty="0" smtClean="0">
                <a:solidFill>
                  <a:srgbClr val="0070C0"/>
                </a:solidFill>
              </a:rPr>
              <a:t>Назови одним словом»</a:t>
            </a:r>
            <a:endParaRPr lang="ru-RU" sz="3600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2060848"/>
            <a:ext cx="6768752" cy="36724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Внимательно рассмотри картинки.</a:t>
            </a:r>
          </a:p>
          <a:p>
            <a:pPr marL="0" indent="0">
              <a:buNone/>
            </a:pPr>
            <a:r>
              <a:rPr lang="ru-RU" sz="2000" dirty="0" smtClean="0"/>
              <a:t>Назови одним словом.</a:t>
            </a:r>
          </a:p>
          <a:p>
            <a:pPr marL="0" indent="0">
              <a:buNone/>
            </a:pPr>
            <a:r>
              <a:rPr lang="ru-RU" sz="2000" dirty="0" smtClean="0"/>
              <a:t>Какие виды транспорта представлены на картинках? Назови отличительные признаки данных видов транспорта?</a:t>
            </a:r>
          </a:p>
          <a:p>
            <a:pPr marL="0" indent="0">
              <a:buNone/>
            </a:pPr>
            <a:r>
              <a:rPr lang="ru-RU" sz="2000" dirty="0" smtClean="0"/>
              <a:t>Усложнение:</a:t>
            </a:r>
          </a:p>
          <a:p>
            <a:pPr marL="0" indent="0">
              <a:buNone/>
            </a:pPr>
            <a:r>
              <a:rPr lang="ru-RU" sz="2000" dirty="0" smtClean="0"/>
              <a:t>Гномик давно не видел бабушку. Помоги ему добраться до нее. Известно, что домик бабушки находится за горами и рекой. Помоги гномику выбрать транспорт, чтобы скорее увидеть бабушку.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1580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520" y="3413539"/>
            <a:ext cx="1828959" cy="1432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132856"/>
            <a:ext cx="1901825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348880"/>
            <a:ext cx="1901825" cy="142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000250"/>
            <a:ext cx="24193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77072"/>
            <a:ext cx="2232248" cy="1469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939" y="4113076"/>
            <a:ext cx="2193438" cy="1645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495" y="404664"/>
            <a:ext cx="913129" cy="1595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446" y="4935615"/>
            <a:ext cx="1259142" cy="1524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3643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4.Помоги </a:t>
            </a:r>
            <a:r>
              <a:rPr lang="ru-RU" dirty="0"/>
              <a:t>Маше одеться на прогулку зимой и летом.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Внимательно рассмотри предметы одежды.</a:t>
            </a:r>
          </a:p>
          <a:p>
            <a:r>
              <a:rPr lang="ru-RU" dirty="0" smtClean="0"/>
              <a:t>Назови их.</a:t>
            </a:r>
          </a:p>
          <a:p>
            <a:r>
              <a:rPr lang="ru-RU" dirty="0" smtClean="0"/>
              <a:t>Помоги Маше одеться на прогулку летом, а затем зимой.</a:t>
            </a:r>
          </a:p>
          <a:p>
            <a:r>
              <a:rPr lang="ru-RU" dirty="0" smtClean="0"/>
              <a:t>Усложнение:</a:t>
            </a:r>
          </a:p>
          <a:p>
            <a:r>
              <a:rPr lang="ru-RU" dirty="0" smtClean="0"/>
              <a:t>Какие игрушки Маша возьмет с собой на прогулку зимой, а какие летом ?Почему?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34804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01824"/>
            <a:ext cx="8229600" cy="1143000"/>
          </a:xfrm>
        </p:spPr>
        <p:txBody>
          <a:bodyPr>
            <a:normAutofit/>
          </a:bodyPr>
          <a:lstStyle/>
          <a:p>
            <a:endParaRPr lang="ru-RU" sz="32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978" y="2742028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844824"/>
            <a:ext cx="155257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403" y="4887879"/>
            <a:ext cx="107632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645024"/>
            <a:ext cx="151447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573016"/>
            <a:ext cx="17907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4398" y="2000250"/>
            <a:ext cx="1905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947131"/>
            <a:ext cx="1224136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189" y="3459129"/>
            <a:ext cx="107632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31" y="211460"/>
            <a:ext cx="2461145" cy="250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24951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864096"/>
          </a:xfrm>
        </p:spPr>
        <p:txBody>
          <a:bodyPr>
            <a:normAutofit/>
          </a:bodyPr>
          <a:lstStyle/>
          <a:p>
            <a:r>
              <a:rPr lang="ru-RU" sz="2800" dirty="0" smtClean="0"/>
              <a:t>5.«Геометрические фигуры»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5584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Рассмотри геометрические фигуры слева, какого они цвета?</a:t>
            </a:r>
          </a:p>
          <a:p>
            <a:r>
              <a:rPr lang="ru-RU" dirty="0" smtClean="0"/>
              <a:t>Соотнеси предложенные картинки с геометрическими фигурами, назови их общие признаки.</a:t>
            </a:r>
          </a:p>
          <a:p>
            <a:r>
              <a:rPr lang="ru-RU" dirty="0" smtClean="0"/>
              <a:t>Усложнение:</a:t>
            </a:r>
          </a:p>
          <a:p>
            <a:r>
              <a:rPr lang="ru-RU" dirty="0" smtClean="0"/>
              <a:t>Назови предметы, которые соотносились бы не только с определенной геометрической фигурой, но и по определенному цвету (например: зеленый круг…)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 smtClean="0"/>
              <a:t>Отгадай загадки, ответ покажи на картинке</a:t>
            </a:r>
          </a:p>
          <a:p>
            <a:r>
              <a:rPr lang="ru-RU" sz="1700" dirty="0" smtClean="0"/>
              <a:t>Он </a:t>
            </a:r>
            <a:r>
              <a:rPr lang="ru-RU" sz="1700" dirty="0"/>
              <a:t>большой, как мяч футбольный,</a:t>
            </a:r>
            <a:br>
              <a:rPr lang="ru-RU" sz="1700" dirty="0"/>
            </a:br>
            <a:r>
              <a:rPr lang="ru-RU" sz="1700" dirty="0"/>
              <a:t>Если спелый - все довольны.</a:t>
            </a:r>
            <a:br>
              <a:rPr lang="ru-RU" sz="1700" dirty="0"/>
            </a:br>
            <a:r>
              <a:rPr lang="ru-RU" sz="1700" dirty="0"/>
              <a:t>Так приятен он на вкус!</a:t>
            </a:r>
            <a:br>
              <a:rPr lang="ru-RU" sz="1700" dirty="0"/>
            </a:br>
            <a:r>
              <a:rPr lang="ru-RU" sz="1700" dirty="0"/>
              <a:t>Что это за шар</a:t>
            </a:r>
            <a:r>
              <a:rPr lang="ru-RU" sz="1700" dirty="0" smtClean="0"/>
              <a:t>?</a:t>
            </a:r>
            <a:r>
              <a:rPr lang="ru-RU" sz="1600" dirty="0"/>
              <a:t> </a:t>
            </a:r>
            <a:r>
              <a:rPr lang="ru-RU" sz="1600" dirty="0" smtClean="0"/>
              <a:t>(арбуз)</a:t>
            </a:r>
          </a:p>
          <a:p>
            <a:r>
              <a:rPr lang="ru-RU" sz="1600" dirty="0" smtClean="0"/>
              <a:t>Кислое </a:t>
            </a:r>
            <a:r>
              <a:rPr lang="ru-RU" sz="1600" dirty="0"/>
              <a:t>и сладкое</a:t>
            </a:r>
            <a:br>
              <a:rPr lang="ru-RU" sz="1600" dirty="0"/>
            </a:br>
            <a:r>
              <a:rPr lang="ru-RU" sz="1600" dirty="0"/>
              <a:t>С кожицею гладкою.</a:t>
            </a:r>
            <a:br>
              <a:rPr lang="ru-RU" sz="1600" dirty="0"/>
            </a:br>
            <a:r>
              <a:rPr lang="ru-RU" sz="1600" dirty="0"/>
              <a:t>Сочное, душистое</a:t>
            </a:r>
            <a:br>
              <a:rPr lang="ru-RU" sz="1600" dirty="0"/>
            </a:br>
            <a:r>
              <a:rPr lang="ru-RU" sz="1600" dirty="0"/>
              <a:t>С мякотью лучистою.</a:t>
            </a:r>
            <a:br>
              <a:rPr lang="ru-RU" sz="1600" dirty="0"/>
            </a:br>
            <a:r>
              <a:rPr lang="ru-RU" sz="1600" dirty="0"/>
              <a:t>Людям всем полезно.</a:t>
            </a:r>
            <a:br>
              <a:rPr lang="ru-RU" sz="1600" dirty="0"/>
            </a:br>
            <a:r>
              <a:rPr lang="ru-RU" sz="1600" dirty="0"/>
              <a:t>Лечит от болезней!</a:t>
            </a:r>
            <a:br>
              <a:rPr lang="ru-RU" sz="1600" dirty="0"/>
            </a:br>
            <a:r>
              <a:rPr lang="ru-RU" sz="1600" dirty="0"/>
              <a:t>Даже птичкам зябликам</a:t>
            </a:r>
            <a:br>
              <a:rPr lang="ru-RU" sz="1600" dirty="0"/>
            </a:br>
            <a:r>
              <a:rPr lang="ru-RU" sz="1600" dirty="0"/>
              <a:t>Вкусно. Это ж... (</a:t>
            </a:r>
            <a:r>
              <a:rPr lang="ru-RU" sz="1600" b="1" dirty="0"/>
              <a:t> Яблоко</a:t>
            </a:r>
            <a:r>
              <a:rPr lang="ru-RU" sz="1600" dirty="0"/>
              <a:t>. )</a:t>
            </a:r>
          </a:p>
          <a:p>
            <a:r>
              <a:rPr lang="ru-RU" sz="1600" dirty="0"/>
              <a:t> </a:t>
            </a:r>
          </a:p>
          <a:p>
            <a:endParaRPr lang="ru-RU" sz="1700" dirty="0"/>
          </a:p>
        </p:txBody>
      </p:sp>
    </p:spTree>
    <p:extLst>
      <p:ext uri="{BB962C8B-B14F-4D97-AF65-F5344CB8AC3E}">
        <p14:creationId xmlns:p14="http://schemas.microsoft.com/office/powerpoint/2010/main" val="2377616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123825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924944"/>
            <a:ext cx="123825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73" y="4509120"/>
            <a:ext cx="147637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914" y="1772816"/>
            <a:ext cx="1536171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3112" y="3961432"/>
            <a:ext cx="119062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101" y="1115264"/>
            <a:ext cx="17907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9" y="1412776"/>
            <a:ext cx="1224136" cy="1099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0852" y="3068456"/>
            <a:ext cx="1296144" cy="957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3790" y="3651782"/>
            <a:ext cx="988787" cy="877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984" y="2348880"/>
            <a:ext cx="1249696" cy="829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769" y="4905066"/>
            <a:ext cx="970231" cy="97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" name="Picture 1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4686" y="3106690"/>
            <a:ext cx="930399" cy="930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8" name="Picture 1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101" y="2829694"/>
            <a:ext cx="147637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1176" y="900410"/>
            <a:ext cx="991013" cy="1024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683" y="5030403"/>
            <a:ext cx="142875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1726" y="4905066"/>
            <a:ext cx="1110539" cy="1330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34037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169</Words>
  <Application>Microsoft Office PowerPoint</Application>
  <PresentationFormat>Экран (4:3)</PresentationFormat>
  <Paragraphs>21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6</vt:i4>
      </vt:variant>
    </vt:vector>
  </HeadingPairs>
  <TitlesOfParts>
    <vt:vector size="8" baseType="lpstr">
      <vt:lpstr>Поток</vt:lpstr>
      <vt:lpstr>1_Поток</vt:lpstr>
      <vt:lpstr> 3. «Назови одним словом»</vt:lpstr>
      <vt:lpstr>Презентация PowerPoint</vt:lpstr>
      <vt:lpstr>4.Помоги Маше одеться на прогулку зимой и летом.</vt:lpstr>
      <vt:lpstr>Презентация PowerPoint</vt:lpstr>
      <vt:lpstr>5.«Геометрические фигуры»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3. «Назови одним словом»</dc:title>
  <dc:creator>user</dc:creator>
  <cp:lastModifiedBy>user</cp:lastModifiedBy>
  <cp:revision>1</cp:revision>
  <dcterms:created xsi:type="dcterms:W3CDTF">2015-05-19T06:29:41Z</dcterms:created>
  <dcterms:modified xsi:type="dcterms:W3CDTF">2015-05-19T06:34:36Z</dcterms:modified>
</cp:coreProperties>
</file>