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9" r:id="rId3"/>
    <p:sldId id="265" r:id="rId4"/>
    <p:sldId id="269" r:id="rId5"/>
    <p:sldId id="271" r:id="rId6"/>
    <p:sldId id="274" r:id="rId7"/>
    <p:sldId id="278" r:id="rId8"/>
    <p:sldId id="282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2A0-9B30-4640-AA69-04DE4AABBC89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2CA75-0E28-47C9-B3E9-EB0E48EBC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6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E307-5E26-4CD7-A28A-3B8F2730818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2D1ADE9-A531-426D-A4AC-23C0A7CBA9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Азбука безопасности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/>
              <a:t>Жданова Е.А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5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ейчас все нужное\презентации\безопасность\Карточки\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441"/>
            <a:ext cx="3384376" cy="33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68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81" y="346431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61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сейчас все нужное\презентации\безопасность\Карточки\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142875"/>
            <a:ext cx="3312366" cy="32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2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340150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79" y="340150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0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сейчас все нужное\презентации\безопасность\Карточки\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0561"/>
            <a:ext cx="3312368" cy="31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50" y="31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21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356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4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сейчас все нужное\презентации\безопасность\Карточки\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874"/>
            <a:ext cx="3142868" cy="31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57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6" y="328498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42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579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сейчас все нужное\презентации\безопасность\Карточки\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891"/>
            <a:ext cx="3286919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45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" y="340241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06" y="34321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904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сейчас все нужное\презентации\безопасность\Карточки\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231"/>
            <a:ext cx="3142868" cy="31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034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сейчас все нужное\презентации\безопасность\Карточки\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875"/>
            <a:ext cx="3142868" cy="31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57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328498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042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сейчас все нужное\презентации\безопасность\Карточки\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106"/>
            <a:ext cx="3215704" cy="32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81" y="2245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83</TotalTime>
  <Words>5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Азбука безопасности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безопасности</dc:title>
  <dc:creator>Елена Анатольевна</dc:creator>
  <cp:lastModifiedBy>Елена Анатольевна</cp:lastModifiedBy>
  <cp:revision>13</cp:revision>
  <dcterms:created xsi:type="dcterms:W3CDTF">2014-10-05T05:24:33Z</dcterms:created>
  <dcterms:modified xsi:type="dcterms:W3CDTF">2014-10-21T15:41:00Z</dcterms:modified>
</cp:coreProperties>
</file>