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>
                <a:alpha val="54000"/>
              </a:srgbClr>
            </a:gs>
            <a:gs pos="100000">
              <a:srgbClr val="CCFF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428868"/>
            <a:ext cx="9143999" cy="135732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ЧЕТВЕРТЫЙ ЛИШНИЙ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6" name="Рисунок 5" descr="http://nsportal.ru/sites/default/files/2012/12/bnf5225162.jpg"/>
          <p:cNvPicPr/>
          <p:nvPr/>
        </p:nvPicPr>
        <p:blipFill>
          <a:blip r:embed="rId2" cstate="print"/>
          <a:srcRect t="80675" r="62857" b="-614"/>
          <a:stretch>
            <a:fillRect/>
          </a:stretch>
        </p:blipFill>
        <p:spPr bwMode="auto">
          <a:xfrm rot="20855580">
            <a:off x="348482" y="3075448"/>
            <a:ext cx="1517551" cy="1414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Рисунок 6" descr="http://nsportal.ru/sites/default/files/2012/12/bnf5225162.jpg"/>
          <p:cNvPicPr/>
          <p:nvPr/>
        </p:nvPicPr>
        <p:blipFill>
          <a:blip r:embed="rId2" cstate="print"/>
          <a:srcRect t="59203" r="62857" b="20858"/>
          <a:stretch>
            <a:fillRect/>
          </a:stretch>
        </p:blipFill>
        <p:spPr bwMode="auto">
          <a:xfrm rot="570460">
            <a:off x="2268492" y="2680793"/>
            <a:ext cx="1456694" cy="1639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9" name="Прямоугольник 8"/>
          <p:cNvSpPr/>
          <p:nvPr/>
        </p:nvSpPr>
        <p:spPr>
          <a:xfrm>
            <a:off x="571472" y="214290"/>
            <a:ext cx="814393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dirty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Государственное бюджетное дошкольное образовательное учреждение детский сад № 13</a:t>
            </a:r>
            <a:endParaRPr lang="ru-RU" b="1" dirty="0">
              <a:ln>
                <a:solidFill>
                  <a:schemeClr val="accent2"/>
                </a:solidFill>
              </a:ln>
            </a:endParaRPr>
          </a:p>
          <a:p>
            <a:pPr algn="ctr" eaLnBrk="0" hangingPunct="0">
              <a:defRPr/>
            </a:pPr>
            <a:r>
              <a:rPr lang="ru-RU" b="1" dirty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Комбинированного вида Кронштадского района</a:t>
            </a:r>
            <a:endParaRPr lang="ru-RU" b="1" dirty="0">
              <a:ln>
                <a:solidFill>
                  <a:schemeClr val="accent2"/>
                </a:solidFill>
              </a:ln>
            </a:endParaRPr>
          </a:p>
          <a:p>
            <a:pPr algn="ctr" eaLnBrk="0" hangingPunct="0">
              <a:defRPr/>
            </a:pPr>
            <a:r>
              <a:rPr lang="ru-RU" b="1" dirty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Санкт – Петербурга</a:t>
            </a:r>
            <a:endParaRPr lang="ru-RU" b="1" dirty="0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4929198"/>
            <a:ext cx="5286412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400" dirty="0">
                <a:ln>
                  <a:solidFill>
                    <a:schemeClr val="accent2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Работу выполнила: </a:t>
            </a:r>
          </a:p>
          <a:p>
            <a:pPr algn="r">
              <a:defRPr/>
            </a:pPr>
            <a:r>
              <a:rPr lang="ru-RU" sz="2400" dirty="0">
                <a:ln>
                  <a:solidFill>
                    <a:schemeClr val="accent2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Феоктистова Наталья Сергеевна</a:t>
            </a:r>
          </a:p>
          <a:p>
            <a:pPr algn="r">
              <a:defRPr/>
            </a:pPr>
            <a:r>
              <a:rPr lang="ru-RU" sz="2400" dirty="0">
                <a:ln>
                  <a:solidFill>
                    <a:schemeClr val="accent2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воспитатель  </a:t>
            </a:r>
            <a:r>
              <a:rPr lang="ru-RU" sz="2400" dirty="0">
                <a:ln>
                  <a:solidFill>
                    <a:schemeClr val="accent2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первой</a:t>
            </a:r>
          </a:p>
          <a:p>
            <a:pPr algn="r">
              <a:defRPr/>
            </a:pPr>
            <a:r>
              <a:rPr lang="ru-RU" sz="2400" dirty="0">
                <a:ln>
                  <a:solidFill>
                    <a:schemeClr val="accent2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квалификационной категории.</a:t>
            </a:r>
          </a:p>
        </p:txBody>
      </p:sp>
      <p:pic>
        <p:nvPicPr>
          <p:cNvPr id="12" name="Рисунок 11" descr="http://nsportal.ru/sites/default/files/2012/12/bnf5225162.jpg"/>
          <p:cNvPicPr/>
          <p:nvPr/>
        </p:nvPicPr>
        <p:blipFill>
          <a:blip r:embed="rId2" cstate="print"/>
          <a:srcRect t="39264" r="63571" b="40797"/>
          <a:stretch>
            <a:fillRect/>
          </a:stretch>
        </p:blipFill>
        <p:spPr bwMode="auto">
          <a:xfrm>
            <a:off x="1785918" y="5072074"/>
            <a:ext cx="2143140" cy="14287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4" name="Рисунок 13" descr="http://nsportal.ru/sites/default/files/2012/12/bnf5225162.jpg"/>
          <p:cNvPicPr/>
          <p:nvPr/>
        </p:nvPicPr>
        <p:blipFill>
          <a:blip r:embed="rId2" cstate="print"/>
          <a:srcRect r="62857" b="80675"/>
          <a:stretch>
            <a:fillRect/>
          </a:stretch>
        </p:blipFill>
        <p:spPr bwMode="auto">
          <a:xfrm rot="1395909">
            <a:off x="4429124" y="3071810"/>
            <a:ext cx="1928826" cy="15716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5" name="Рисунок 14" descr="http://nsportal.ru/sites/default/files/2012/12/bnf5225162.jpg"/>
          <p:cNvPicPr/>
          <p:nvPr/>
        </p:nvPicPr>
        <p:blipFill>
          <a:blip r:embed="rId2" cstate="print"/>
          <a:srcRect t="19325" r="62857" b="60736"/>
          <a:stretch>
            <a:fillRect/>
          </a:stretch>
        </p:blipFill>
        <p:spPr bwMode="auto">
          <a:xfrm rot="20727111">
            <a:off x="7429520" y="3357562"/>
            <a:ext cx="142876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nsportal.ru/sites/default/files/2012/12/bnf5225162.jpg"/>
          <p:cNvPicPr/>
          <p:nvPr/>
        </p:nvPicPr>
        <p:blipFill>
          <a:blip r:embed="rId2" cstate="print"/>
          <a:srcRect r="62857" b="80675"/>
          <a:stretch>
            <a:fillRect/>
          </a:stretch>
        </p:blipFill>
        <p:spPr bwMode="auto">
          <a:xfrm>
            <a:off x="428596" y="500042"/>
            <a:ext cx="3000396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" name="Рисунок 4" descr="http://nsportal.ru/sites/default/files/2012/12/bnf5225162.jpg"/>
          <p:cNvPicPr/>
          <p:nvPr/>
        </p:nvPicPr>
        <p:blipFill>
          <a:blip r:embed="rId2" cstate="print"/>
          <a:srcRect t="39264" r="63571" b="40797"/>
          <a:stretch>
            <a:fillRect/>
          </a:stretch>
        </p:blipFill>
        <p:spPr bwMode="auto">
          <a:xfrm>
            <a:off x="571472" y="4000504"/>
            <a:ext cx="3000396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Рисунок 6" descr="http://nsportal.ru/sites/default/files/2012/12/bnf5225162.jpg"/>
          <p:cNvPicPr/>
          <p:nvPr/>
        </p:nvPicPr>
        <p:blipFill>
          <a:blip r:embed="rId2" cstate="print"/>
          <a:srcRect t="59203" r="62857" b="20858"/>
          <a:stretch>
            <a:fillRect/>
          </a:stretch>
        </p:blipFill>
        <p:spPr bwMode="auto">
          <a:xfrm>
            <a:off x="5357818" y="3929066"/>
            <a:ext cx="3171167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Прямоугольник 7"/>
          <p:cNvSpPr/>
          <p:nvPr/>
        </p:nvSpPr>
        <p:spPr>
          <a:xfrm>
            <a:off x="3500430" y="1785926"/>
            <a:ext cx="214314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900" b="1" spc="50" dirty="0" smtClean="0">
                <a:ln w="11430">
                  <a:solidFill>
                    <a:srgbClr val="FF99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23900" b="1" spc="50" dirty="0">
              <a:ln w="11430">
                <a:solidFill>
                  <a:srgbClr val="FF9900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Picture 3" descr="C:\Users\Доу 13\Desktop\77536571_large_49b335143e.jpg"/>
          <p:cNvPicPr>
            <a:picLocks noChangeAspect="1" noChangeArrowheads="1"/>
          </p:cNvPicPr>
          <p:nvPr/>
        </p:nvPicPr>
        <p:blipFill>
          <a:blip r:embed="rId3" cstate="print"/>
          <a:srcRect l="10906" t="76653" r="64479" b="9375"/>
          <a:stretch>
            <a:fillRect/>
          </a:stretch>
        </p:blipFill>
        <p:spPr bwMode="auto">
          <a:xfrm>
            <a:off x="5500694" y="571480"/>
            <a:ext cx="3000396" cy="23674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Доу 13\Desktop\a7c29a2ef409a8eafb5ef49dca64eb21.jpg"/>
          <p:cNvPicPr>
            <a:picLocks noChangeAspect="1" noChangeArrowheads="1"/>
          </p:cNvPicPr>
          <p:nvPr/>
        </p:nvPicPr>
        <p:blipFill>
          <a:blip r:embed="rId2" cstate="print">
            <a:lum bright="-20000" contrast="20000"/>
          </a:blip>
          <a:srcRect l="845" t="8158" r="70410" b="41606"/>
          <a:stretch>
            <a:fillRect/>
          </a:stretch>
        </p:blipFill>
        <p:spPr bwMode="auto">
          <a:xfrm>
            <a:off x="1857356" y="1000107"/>
            <a:ext cx="2286016" cy="52814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" name="Рисунок 2" descr="http://nsportal.ru/sites/default/files/2012/12/bnf5225162.jpg"/>
          <p:cNvPicPr/>
          <p:nvPr/>
        </p:nvPicPr>
        <p:blipFill>
          <a:blip r:embed="rId3" cstate="print"/>
          <a:srcRect r="62857" b="80675"/>
          <a:stretch>
            <a:fillRect/>
          </a:stretch>
        </p:blipFill>
        <p:spPr bwMode="auto">
          <a:xfrm>
            <a:off x="214282" y="1214422"/>
            <a:ext cx="135732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" name="Рисунок 3" descr="http://nsportal.ru/sites/default/files/2012/12/bnf5225162.jpg"/>
          <p:cNvPicPr/>
          <p:nvPr/>
        </p:nvPicPr>
        <p:blipFill>
          <a:blip r:embed="rId3" cstate="print"/>
          <a:srcRect t="39264" r="63571" b="40797"/>
          <a:stretch>
            <a:fillRect/>
          </a:stretch>
        </p:blipFill>
        <p:spPr bwMode="auto">
          <a:xfrm>
            <a:off x="214282" y="2857496"/>
            <a:ext cx="135732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" name="Рисунок 4" descr="http://nsportal.ru/sites/default/files/2012/12/bnf5225162.jpg"/>
          <p:cNvPicPr/>
          <p:nvPr/>
        </p:nvPicPr>
        <p:blipFill>
          <a:blip r:embed="rId3" cstate="print"/>
          <a:srcRect t="59203" r="62857" b="20858"/>
          <a:stretch>
            <a:fillRect/>
          </a:stretch>
        </p:blipFill>
        <p:spPr bwMode="auto">
          <a:xfrm>
            <a:off x="214282" y="4500570"/>
            <a:ext cx="1357290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074" name="Picture 2" descr="C:\Users\Доу 13\Desktop\77536571_large_49b335143e.jpg"/>
          <p:cNvPicPr>
            <a:picLocks noChangeAspect="1" noChangeArrowheads="1"/>
          </p:cNvPicPr>
          <p:nvPr/>
        </p:nvPicPr>
        <p:blipFill>
          <a:blip r:embed="rId4" cstate="print"/>
          <a:srcRect l="8010" t="76042" r="3666" b="9375"/>
          <a:stretch>
            <a:fillRect/>
          </a:stretch>
        </p:blipFill>
        <p:spPr bwMode="auto">
          <a:xfrm>
            <a:off x="4214810" y="1571612"/>
            <a:ext cx="4668984" cy="107157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075" name="Picture 3" descr="C:\Users\Доу 13\Desktop\77536571_large_49b335143e.jpg"/>
          <p:cNvPicPr>
            <a:picLocks noChangeAspect="1" noChangeArrowheads="1"/>
          </p:cNvPicPr>
          <p:nvPr/>
        </p:nvPicPr>
        <p:blipFill>
          <a:blip r:embed="rId4" cstate="print"/>
          <a:srcRect l="10906" t="76653" r="64479" b="9375"/>
          <a:stretch>
            <a:fillRect/>
          </a:stretch>
        </p:blipFill>
        <p:spPr bwMode="auto">
          <a:xfrm>
            <a:off x="5286380" y="4143380"/>
            <a:ext cx="2071702" cy="163467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84954" y="2644170"/>
            <a:ext cx="1374094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9900" b="1" spc="50" dirty="0" smtClean="0">
                <a:ln w="11430">
                  <a:solidFill>
                    <a:srgbClr val="FF99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19900" b="1" spc="50" dirty="0">
              <a:ln w="11430">
                <a:solidFill>
                  <a:srgbClr val="FF9900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http://nsportal.ru/sites/default/files/2012/12/bnf5225162.jpg"/>
          <p:cNvPicPr/>
          <p:nvPr/>
        </p:nvPicPr>
        <p:blipFill>
          <a:blip r:embed="rId2" cstate="print"/>
          <a:srcRect t="59203" r="62857" b="20858"/>
          <a:stretch>
            <a:fillRect/>
          </a:stretch>
        </p:blipFill>
        <p:spPr bwMode="auto">
          <a:xfrm>
            <a:off x="428596" y="571480"/>
            <a:ext cx="3286148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" name="Рисунок 3" descr="http://nsportal.ru/sites/default/files/2012/12/bnf5225162.jpg"/>
          <p:cNvPicPr/>
          <p:nvPr/>
        </p:nvPicPr>
        <p:blipFill>
          <a:blip r:embed="rId2" cstate="print"/>
          <a:srcRect t="19325" r="62857" b="60736"/>
          <a:stretch>
            <a:fillRect/>
          </a:stretch>
        </p:blipFill>
        <p:spPr bwMode="auto">
          <a:xfrm>
            <a:off x="5429256" y="500042"/>
            <a:ext cx="307183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" name="Picture 3" descr="C:\Users\Доу 13\Desktop\a7c29a2ef409a8eafb5ef49dca64eb21.jpg"/>
          <p:cNvPicPr>
            <a:picLocks noChangeAspect="1" noChangeArrowheads="1"/>
          </p:cNvPicPr>
          <p:nvPr/>
        </p:nvPicPr>
        <p:blipFill>
          <a:blip r:embed="rId3" cstate="print">
            <a:lum bright="-20000" contrast="20000"/>
          </a:blip>
          <a:srcRect l="6373" t="38658" r="75938" b="41606"/>
          <a:stretch>
            <a:fillRect/>
          </a:stretch>
        </p:blipFill>
        <p:spPr bwMode="auto">
          <a:xfrm>
            <a:off x="5857884" y="3429000"/>
            <a:ext cx="2357454" cy="30450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098" name="Picture 2" descr="C:\Users\Доу 13\Desktop\102115534_71974274_multik309.png"/>
          <p:cNvPicPr>
            <a:picLocks noChangeAspect="1" noChangeArrowheads="1"/>
          </p:cNvPicPr>
          <p:nvPr/>
        </p:nvPicPr>
        <p:blipFill>
          <a:blip r:embed="rId4" cstate="print"/>
          <a:srcRect l="7272" t="54545" r="9092"/>
          <a:stretch>
            <a:fillRect/>
          </a:stretch>
        </p:blipFill>
        <p:spPr bwMode="auto">
          <a:xfrm>
            <a:off x="285720" y="4071942"/>
            <a:ext cx="3943378" cy="214314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оу 13\Desktop\102115534_71974274_multik3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3214710" cy="321471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" name="Picture 2" descr="C:\Users\Доу 13\Desktop\102115534_71974274_multik309.png"/>
          <p:cNvPicPr>
            <a:picLocks noChangeAspect="1" noChangeArrowheads="1"/>
          </p:cNvPicPr>
          <p:nvPr/>
        </p:nvPicPr>
        <p:blipFill>
          <a:blip r:embed="rId2" cstate="print"/>
          <a:srcRect l="7272" t="54545" r="9092"/>
          <a:stretch>
            <a:fillRect/>
          </a:stretch>
        </p:blipFill>
        <p:spPr bwMode="auto">
          <a:xfrm>
            <a:off x="285720" y="4071942"/>
            <a:ext cx="3214710" cy="214314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" name="Picture 3" descr="C:\Users\Доу 13\Desktop\a7c29a2ef409a8eafb5ef49dca64eb21.jpg"/>
          <p:cNvPicPr>
            <a:picLocks noChangeAspect="1" noChangeArrowheads="1"/>
          </p:cNvPicPr>
          <p:nvPr/>
        </p:nvPicPr>
        <p:blipFill>
          <a:blip r:embed="rId3" cstate="print">
            <a:lum bright="-20000" contrast="20000"/>
          </a:blip>
          <a:srcRect l="845" t="8158" r="70410" b="41606"/>
          <a:stretch>
            <a:fillRect/>
          </a:stretch>
        </p:blipFill>
        <p:spPr bwMode="auto">
          <a:xfrm>
            <a:off x="3786182" y="785794"/>
            <a:ext cx="2286016" cy="52814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" name="Рисунок 4" descr="http://nsportal.ru/sites/default/files/2012/12/bnf5225162.jpg"/>
          <p:cNvPicPr/>
          <p:nvPr/>
        </p:nvPicPr>
        <p:blipFill>
          <a:blip r:embed="rId4" cstate="print"/>
          <a:srcRect t="59203" r="62857" b="20858"/>
          <a:stretch>
            <a:fillRect/>
          </a:stretch>
        </p:blipFill>
        <p:spPr bwMode="auto">
          <a:xfrm>
            <a:off x="6429388" y="857232"/>
            <a:ext cx="2286016" cy="1714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" name="Рисунок 5" descr="http://nsportal.ru/sites/default/files/2012/12/bnf5225162.jpg"/>
          <p:cNvPicPr/>
          <p:nvPr/>
        </p:nvPicPr>
        <p:blipFill>
          <a:blip r:embed="rId4" cstate="print"/>
          <a:srcRect t="19325" r="62857" b="60736"/>
          <a:stretch>
            <a:fillRect/>
          </a:stretch>
        </p:blipFill>
        <p:spPr bwMode="auto">
          <a:xfrm>
            <a:off x="6429388" y="2714620"/>
            <a:ext cx="228601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Picture 3" descr="C:\Users\Доу 13\Desktop\a7c29a2ef409a8eafb5ef49dca64eb21.jpg"/>
          <p:cNvPicPr>
            <a:picLocks noChangeAspect="1" noChangeArrowheads="1"/>
          </p:cNvPicPr>
          <p:nvPr/>
        </p:nvPicPr>
        <p:blipFill>
          <a:blip r:embed="rId3" cstate="print">
            <a:lum bright="-20000" contrast="20000"/>
          </a:blip>
          <a:srcRect l="6373" t="38658" r="75938" b="41606"/>
          <a:stretch>
            <a:fillRect/>
          </a:stretch>
        </p:blipFill>
        <p:spPr bwMode="auto">
          <a:xfrm>
            <a:off x="6643702" y="4500570"/>
            <a:ext cx="1571636" cy="20300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3665" y="1142984"/>
            <a:ext cx="1896673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700" b="1" spc="50" dirty="0" smtClean="0">
                <a:ln w="11430">
                  <a:solidFill>
                    <a:srgbClr val="FF99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28700" b="1" spc="50" dirty="0">
              <a:ln w="11430">
                <a:solidFill>
                  <a:srgbClr val="FF9900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http://nsportal.ru/sites/default/files/2012/12/bnf5225162.jpg"/>
          <p:cNvPicPr/>
          <p:nvPr/>
        </p:nvPicPr>
        <p:blipFill>
          <a:blip r:embed="rId2" cstate="print"/>
          <a:srcRect t="39264" r="63571" b="40797"/>
          <a:stretch>
            <a:fillRect/>
          </a:stretch>
        </p:blipFill>
        <p:spPr bwMode="auto">
          <a:xfrm>
            <a:off x="5572132" y="571480"/>
            <a:ext cx="3000396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" name="Рисунок 3" descr="http://nsportal.ru/sites/default/files/2012/12/bnf5225162.jpg"/>
          <p:cNvPicPr/>
          <p:nvPr/>
        </p:nvPicPr>
        <p:blipFill>
          <a:blip r:embed="rId2" cstate="print"/>
          <a:srcRect r="62857" b="80675"/>
          <a:stretch>
            <a:fillRect/>
          </a:stretch>
        </p:blipFill>
        <p:spPr bwMode="auto">
          <a:xfrm>
            <a:off x="428596" y="4143380"/>
            <a:ext cx="3000396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" name="Рисунок 4" descr="http://nsportal.ru/sites/default/files/2012/12/bnf5225162.jpg"/>
          <p:cNvPicPr/>
          <p:nvPr/>
        </p:nvPicPr>
        <p:blipFill>
          <a:blip r:embed="rId2" cstate="print"/>
          <a:srcRect t="80675" r="62857" b="-614"/>
          <a:stretch>
            <a:fillRect/>
          </a:stretch>
        </p:blipFill>
        <p:spPr bwMode="auto">
          <a:xfrm>
            <a:off x="5572132" y="4000504"/>
            <a:ext cx="2857520" cy="225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146" name="Picture 2" descr="C:\Users\Доу 13\Desktop\iCAHM5NHA.jpg"/>
          <p:cNvPicPr>
            <a:picLocks noChangeAspect="1" noChangeArrowheads="1"/>
          </p:cNvPicPr>
          <p:nvPr/>
        </p:nvPicPr>
        <p:blipFill>
          <a:blip r:embed="rId3" cstate="print"/>
          <a:srcRect l="9364" t="13083" r="73611" b="17139"/>
          <a:stretch>
            <a:fillRect/>
          </a:stretch>
        </p:blipFill>
        <p:spPr bwMode="auto">
          <a:xfrm>
            <a:off x="1000100" y="357166"/>
            <a:ext cx="1304617" cy="341683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Доу 13\Desktop\iCAHM5N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85728"/>
            <a:ext cx="3514274" cy="335758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" name="Picture 2" descr="C:\Users\Доу 13\Desktop\iCAHM5NHA.jpg"/>
          <p:cNvPicPr>
            <a:picLocks noChangeAspect="1" noChangeArrowheads="1"/>
          </p:cNvPicPr>
          <p:nvPr/>
        </p:nvPicPr>
        <p:blipFill>
          <a:blip r:embed="rId2" cstate="print"/>
          <a:srcRect l="9364" t="13083" r="73611" b="17139"/>
          <a:stretch>
            <a:fillRect/>
          </a:stretch>
        </p:blipFill>
        <p:spPr bwMode="auto">
          <a:xfrm>
            <a:off x="6929454" y="3929066"/>
            <a:ext cx="938663" cy="245838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" name="Picture 3" descr="C:\Users\Доу 13\Desktop\a7c29a2ef409a8eafb5ef49dca64eb21.jpg"/>
          <p:cNvPicPr>
            <a:picLocks noChangeAspect="1" noChangeArrowheads="1"/>
          </p:cNvPicPr>
          <p:nvPr/>
        </p:nvPicPr>
        <p:blipFill>
          <a:blip r:embed="rId3" cstate="print">
            <a:lum bright="-20000" contrast="20000"/>
          </a:blip>
          <a:srcRect l="845" t="8158" r="70410" b="41606"/>
          <a:stretch>
            <a:fillRect/>
          </a:stretch>
        </p:blipFill>
        <p:spPr bwMode="auto">
          <a:xfrm>
            <a:off x="2857488" y="642918"/>
            <a:ext cx="2286016" cy="52814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" name="Рисунок 4" descr="http://nsportal.ru/sites/default/files/2012/12/bnf5225162.jpg"/>
          <p:cNvPicPr/>
          <p:nvPr/>
        </p:nvPicPr>
        <p:blipFill>
          <a:blip r:embed="rId4" cstate="print"/>
          <a:srcRect r="62857" b="80675"/>
          <a:stretch>
            <a:fillRect/>
          </a:stretch>
        </p:blipFill>
        <p:spPr bwMode="auto">
          <a:xfrm>
            <a:off x="428596" y="500042"/>
            <a:ext cx="2071702" cy="1785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" name="Рисунок 5" descr="http://nsportal.ru/sites/default/files/2012/12/bnf5225162.jpg"/>
          <p:cNvPicPr/>
          <p:nvPr/>
        </p:nvPicPr>
        <p:blipFill>
          <a:blip r:embed="rId4" cstate="print"/>
          <a:srcRect t="39264" r="63571" b="40797"/>
          <a:stretch>
            <a:fillRect/>
          </a:stretch>
        </p:blipFill>
        <p:spPr bwMode="auto">
          <a:xfrm>
            <a:off x="428596" y="2428868"/>
            <a:ext cx="2000264" cy="1714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Рисунок 6" descr="http://nsportal.ru/sites/default/files/2012/12/bnf5225162.jpg"/>
          <p:cNvPicPr/>
          <p:nvPr/>
        </p:nvPicPr>
        <p:blipFill>
          <a:blip r:embed="rId4" cstate="print"/>
          <a:srcRect t="80675" r="62857" b="-614"/>
          <a:stretch>
            <a:fillRect/>
          </a:stretch>
        </p:blipFill>
        <p:spPr bwMode="auto">
          <a:xfrm>
            <a:off x="357158" y="4357694"/>
            <a:ext cx="207170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66332" y="2071678"/>
            <a:ext cx="1611339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900" b="1" spc="50" dirty="0" smtClean="0">
                <a:ln w="11430">
                  <a:solidFill>
                    <a:srgbClr val="FF99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23900" b="1" spc="50" dirty="0">
              <a:ln w="11430">
                <a:solidFill>
                  <a:srgbClr val="FF9900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http://nsportal.ru/sites/default/files/2012/12/bnf5225162.jpg"/>
          <p:cNvPicPr/>
          <p:nvPr/>
        </p:nvPicPr>
        <p:blipFill>
          <a:blip r:embed="rId2" cstate="print"/>
          <a:srcRect t="59203" r="62857" b="20858"/>
          <a:stretch>
            <a:fillRect/>
          </a:stretch>
        </p:blipFill>
        <p:spPr bwMode="auto">
          <a:xfrm>
            <a:off x="357158" y="428604"/>
            <a:ext cx="3071834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" name="Picture 3" descr="C:\Users\Доу 13\Desktop\a7c29a2ef409a8eafb5ef49dca64eb21.jpg"/>
          <p:cNvPicPr>
            <a:picLocks noChangeAspect="1" noChangeArrowheads="1"/>
          </p:cNvPicPr>
          <p:nvPr/>
        </p:nvPicPr>
        <p:blipFill>
          <a:blip r:embed="rId3" cstate="print">
            <a:lum bright="-20000" contrast="20000"/>
          </a:blip>
          <a:srcRect l="6373" t="38658" r="75938" b="41606"/>
          <a:stretch>
            <a:fillRect/>
          </a:stretch>
        </p:blipFill>
        <p:spPr bwMode="auto">
          <a:xfrm>
            <a:off x="6215074" y="3500438"/>
            <a:ext cx="2357454" cy="30450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" name="Рисунок 4" descr="http://nsportal.ru/sites/default/files/2012/12/bnf5225162.jpg"/>
          <p:cNvPicPr/>
          <p:nvPr/>
        </p:nvPicPr>
        <p:blipFill>
          <a:blip r:embed="rId2" cstate="print"/>
          <a:srcRect t="19325" r="62857" b="60736"/>
          <a:stretch>
            <a:fillRect/>
          </a:stretch>
        </p:blipFill>
        <p:spPr bwMode="auto">
          <a:xfrm>
            <a:off x="5429256" y="500042"/>
            <a:ext cx="307183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Picture 3" descr="C:\Users\Доу 13\Desktop\28746749.jpg"/>
          <p:cNvPicPr>
            <a:picLocks noChangeAspect="1" noChangeArrowheads="1"/>
          </p:cNvPicPr>
          <p:nvPr/>
        </p:nvPicPr>
        <p:blipFill>
          <a:blip r:embed="rId4" cstate="print">
            <a:lum bright="-10000" contrast="20000"/>
          </a:blip>
          <a:srcRect t="83145" r="56451" b="-3507"/>
          <a:stretch>
            <a:fillRect/>
          </a:stretch>
        </p:blipFill>
        <p:spPr bwMode="auto">
          <a:xfrm>
            <a:off x="428596" y="4071942"/>
            <a:ext cx="3286148" cy="219076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Доу 13\Desktop\204066220.jpg"/>
          <p:cNvPicPr>
            <a:picLocks noChangeAspect="1" noChangeArrowheads="1"/>
          </p:cNvPicPr>
          <p:nvPr/>
        </p:nvPicPr>
        <p:blipFill>
          <a:blip r:embed="rId2" cstate="print"/>
          <a:srcRect l="33750" r="15624"/>
          <a:stretch>
            <a:fillRect/>
          </a:stretch>
        </p:blipFill>
        <p:spPr bwMode="auto">
          <a:xfrm>
            <a:off x="6072198" y="357166"/>
            <a:ext cx="2428892" cy="364631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" name="Picture 3" descr="C:\Users\Доу 13\Desktop\28746749.jp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 t="83145" r="56451" b="-3507"/>
          <a:stretch>
            <a:fillRect/>
          </a:stretch>
        </p:blipFill>
        <p:spPr bwMode="auto">
          <a:xfrm>
            <a:off x="6143636" y="4714884"/>
            <a:ext cx="2428892" cy="161926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" name="Picture 3" descr="C:\Users\Доу 13\Desktop\a7c29a2ef409a8eafb5ef49dca64eb21.jpg"/>
          <p:cNvPicPr>
            <a:picLocks noChangeAspect="1" noChangeArrowheads="1"/>
          </p:cNvPicPr>
          <p:nvPr/>
        </p:nvPicPr>
        <p:blipFill>
          <a:blip r:embed="rId4" cstate="print">
            <a:lum bright="-20000" contrast="20000"/>
          </a:blip>
          <a:srcRect l="845" t="8158" r="70410" b="41606"/>
          <a:stretch>
            <a:fillRect/>
          </a:stretch>
        </p:blipFill>
        <p:spPr bwMode="auto">
          <a:xfrm>
            <a:off x="3357554" y="714356"/>
            <a:ext cx="2286016" cy="52814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Рисунок 6" descr="http://nsportal.ru/sites/default/files/2012/12/bnf5225162.jpg"/>
          <p:cNvPicPr/>
          <p:nvPr/>
        </p:nvPicPr>
        <p:blipFill>
          <a:blip r:embed="rId5" cstate="print"/>
          <a:srcRect t="59203" r="62857" b="20858"/>
          <a:stretch>
            <a:fillRect/>
          </a:stretch>
        </p:blipFill>
        <p:spPr bwMode="auto">
          <a:xfrm>
            <a:off x="642910" y="428604"/>
            <a:ext cx="2286016" cy="1714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8" name="Рисунок 7" descr="http://nsportal.ru/sites/default/files/2012/12/bnf5225162.jpg"/>
          <p:cNvPicPr/>
          <p:nvPr/>
        </p:nvPicPr>
        <p:blipFill>
          <a:blip r:embed="rId5" cstate="print"/>
          <a:srcRect t="19325" r="62857" b="60736"/>
          <a:stretch>
            <a:fillRect/>
          </a:stretch>
        </p:blipFill>
        <p:spPr bwMode="auto">
          <a:xfrm>
            <a:off x="571472" y="2357430"/>
            <a:ext cx="228601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9" name="Picture 3" descr="C:\Users\Доу 13\Desktop\a7c29a2ef409a8eafb5ef49dca64eb21.jpg"/>
          <p:cNvPicPr>
            <a:picLocks noChangeAspect="1" noChangeArrowheads="1"/>
          </p:cNvPicPr>
          <p:nvPr/>
        </p:nvPicPr>
        <p:blipFill>
          <a:blip r:embed="rId4" cstate="print">
            <a:lum bright="-20000" contrast="20000"/>
          </a:blip>
          <a:srcRect l="6373" t="38658" r="75938" b="41606"/>
          <a:stretch>
            <a:fillRect/>
          </a:stretch>
        </p:blipFill>
        <p:spPr bwMode="auto">
          <a:xfrm>
            <a:off x="1000100" y="4286256"/>
            <a:ext cx="1571636" cy="20300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35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Доу 13</dc:creator>
  <cp:lastModifiedBy>Доу 13</cp:lastModifiedBy>
  <cp:revision>10</cp:revision>
  <dcterms:created xsi:type="dcterms:W3CDTF">2013-10-15T18:51:53Z</dcterms:created>
  <dcterms:modified xsi:type="dcterms:W3CDTF">2013-12-12T17:09:38Z</dcterms:modified>
</cp:coreProperties>
</file>