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4" r:id="rId6"/>
    <p:sldId id="263" r:id="rId7"/>
    <p:sldId id="262" r:id="rId8"/>
    <p:sldId id="261" r:id="rId9"/>
    <p:sldId id="260" r:id="rId10"/>
    <p:sldId id="281" r:id="rId11"/>
    <p:sldId id="266" r:id="rId12"/>
    <p:sldId id="267" r:id="rId13"/>
    <p:sldId id="265" r:id="rId14"/>
    <p:sldId id="282" r:id="rId15"/>
    <p:sldId id="268" r:id="rId16"/>
    <p:sldId id="270" r:id="rId17"/>
    <p:sldId id="274" r:id="rId18"/>
    <p:sldId id="273" r:id="rId19"/>
    <p:sldId id="272" r:id="rId20"/>
    <p:sldId id="275" r:id="rId21"/>
    <p:sldId id="276" r:id="rId22"/>
    <p:sldId id="280" r:id="rId23"/>
    <p:sldId id="27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6D916F-C486-4C35-A5E8-4F3E46427B97}" type="datetimeFigureOut">
              <a:rPr lang="ru-RU" smtClean="0"/>
              <a:pPr/>
              <a:t>21.10.2014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0BA9A7-45CB-4DFD-A766-80914E92D7E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6D916F-C486-4C35-A5E8-4F3E46427B97}" type="datetimeFigureOut">
              <a:rPr lang="ru-RU" smtClean="0"/>
              <a:pPr/>
              <a:t>21.10.2014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0BA9A7-45CB-4DFD-A766-80914E92D7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6D916F-C486-4C35-A5E8-4F3E46427B97}" type="datetimeFigureOut">
              <a:rPr lang="ru-RU" smtClean="0"/>
              <a:pPr/>
              <a:t>21.10.2014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0BA9A7-45CB-4DFD-A766-80914E92D7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6D916F-C486-4C35-A5E8-4F3E46427B97}" type="datetimeFigureOut">
              <a:rPr lang="ru-RU" smtClean="0"/>
              <a:pPr/>
              <a:t>21.10.2014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0BA9A7-45CB-4DFD-A766-80914E92D7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6D916F-C486-4C35-A5E8-4F3E46427B97}" type="datetimeFigureOut">
              <a:rPr lang="ru-RU" smtClean="0"/>
              <a:pPr/>
              <a:t>21.10.2014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0BA9A7-45CB-4DFD-A766-80914E92D7E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6D916F-C486-4C35-A5E8-4F3E46427B97}" type="datetimeFigureOut">
              <a:rPr lang="ru-RU" smtClean="0"/>
              <a:pPr/>
              <a:t>21.10.2014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0BA9A7-45CB-4DFD-A766-80914E92D7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6D916F-C486-4C35-A5E8-4F3E46427B97}" type="datetimeFigureOut">
              <a:rPr lang="ru-RU" smtClean="0"/>
              <a:pPr/>
              <a:t>21.10.2014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0BA9A7-45CB-4DFD-A766-80914E92D7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6D916F-C486-4C35-A5E8-4F3E46427B97}" type="datetimeFigureOut">
              <a:rPr lang="ru-RU" smtClean="0"/>
              <a:pPr/>
              <a:t>21.10.2014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0BA9A7-45CB-4DFD-A766-80914E92D7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6D916F-C486-4C35-A5E8-4F3E46427B97}" type="datetimeFigureOut">
              <a:rPr lang="ru-RU" smtClean="0"/>
              <a:pPr/>
              <a:t>21.10.2014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0BA9A7-45CB-4DFD-A766-80914E92D7E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6D916F-C486-4C35-A5E8-4F3E46427B97}" type="datetimeFigureOut">
              <a:rPr lang="ru-RU" smtClean="0"/>
              <a:pPr/>
              <a:t>21.10.2014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0BA9A7-45CB-4DFD-A766-80914E92D7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6D916F-C486-4C35-A5E8-4F3E46427B97}" type="datetimeFigureOut">
              <a:rPr lang="ru-RU" smtClean="0"/>
              <a:pPr/>
              <a:t>21.10.2014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0BA9A7-45CB-4DFD-A766-80914E92D7E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66D916F-C486-4C35-A5E8-4F3E46427B97}" type="datetimeFigureOut">
              <a:rPr lang="ru-RU" smtClean="0"/>
              <a:pPr/>
              <a:t>21.10.2014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4C0BA9A7-45CB-4DFD-A766-80914E92D7E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icture-russia.ru/genre/8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icture-russia.ru/genre/8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285728"/>
            <a:ext cx="7406640" cy="2357454"/>
          </a:xfrm>
        </p:spPr>
        <p:txBody>
          <a:bodyPr>
            <a:normAutofit/>
          </a:bodyPr>
          <a:lstStyle/>
          <a:p>
            <a:pPr algn="ctr"/>
            <a:r>
              <a:rPr lang="ru-RU" sz="1600" b="1" i="1" dirty="0" smtClean="0">
                <a:solidFill>
                  <a:srgbClr val="0070C0"/>
                </a:solidFill>
              </a:rPr>
              <a:t>Муниципальное автономное дошкольное образовательное учреждение «Детский сад  </a:t>
            </a:r>
            <a:r>
              <a:rPr lang="ru-RU" sz="1600" b="1" i="1" dirty="0" err="1" smtClean="0">
                <a:solidFill>
                  <a:srgbClr val="0070C0"/>
                </a:solidFill>
              </a:rPr>
              <a:t>общеразвивающего</a:t>
            </a:r>
            <a:r>
              <a:rPr lang="ru-RU" sz="1600" b="1" i="1" dirty="0" smtClean="0">
                <a:solidFill>
                  <a:srgbClr val="0070C0"/>
                </a:solidFill>
              </a:rPr>
              <a:t>  вида с приоритетным осуществлением деятельности по художественно – эстетическому и социально – личностному развитию детей № 21 «Искорка»</a:t>
            </a:r>
            <a:br>
              <a:rPr lang="ru-RU" sz="1600" b="1" i="1" dirty="0" smtClean="0">
                <a:solidFill>
                  <a:srgbClr val="0070C0"/>
                </a:solidFill>
              </a:rPr>
            </a:br>
            <a:r>
              <a:rPr lang="ru-RU" sz="1600" b="1" i="1" dirty="0" smtClean="0">
                <a:solidFill>
                  <a:srgbClr val="0070C0"/>
                </a:solidFill>
              </a:rPr>
              <a:t>город Бердск Новосибирская область</a:t>
            </a:r>
            <a:br>
              <a:rPr lang="ru-RU" sz="1600" b="1" i="1" dirty="0" smtClean="0">
                <a:solidFill>
                  <a:srgbClr val="0070C0"/>
                </a:solidFill>
              </a:rPr>
            </a:br>
            <a:r>
              <a:rPr lang="ru-RU" sz="1200" b="1" i="1" dirty="0" smtClean="0"/>
              <a:t/>
            </a:r>
            <a:br>
              <a:rPr lang="ru-RU" sz="1200" b="1" i="1" dirty="0" smtClean="0"/>
            </a:br>
            <a:r>
              <a:rPr lang="ru-RU" sz="1200" b="1" i="1" dirty="0" smtClean="0"/>
              <a:t> </a:t>
            </a: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2643182"/>
            <a:ext cx="7406640" cy="2786082"/>
          </a:xfrm>
        </p:spPr>
        <p:txBody>
          <a:bodyPr>
            <a:normAutofit lnSpcReduction="1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endParaRPr lang="ru-RU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            </a:t>
            </a:r>
            <a:r>
              <a:rPr lang="ru-RU" sz="54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Аминалистика</a:t>
            </a:r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</a:p>
          <a:p>
            <a:pPr algn="ctr"/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 ( животные)</a:t>
            </a:r>
            <a:endParaRPr lang="ru-RU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Ольга\Desktop\пейзажи\животные\1239161330_12386056001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86051" y="214290"/>
            <a:ext cx="4643470" cy="60341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dirty="0" smtClean="0"/>
              <a:t>В лесу недолго до </a:t>
            </a:r>
            <a:r>
              <a:rPr lang="ru-RU" sz="1600" dirty="0" smtClean="0"/>
              <a:t>беды, Но</a:t>
            </a:r>
            <a:r>
              <a:rPr lang="ru-RU" sz="1600" dirty="0" smtClean="0"/>
              <a:t> </a:t>
            </a:r>
            <a:r>
              <a:rPr lang="ru-RU" sz="1600" b="1" dirty="0" smtClean="0"/>
              <a:t>заяц</a:t>
            </a:r>
            <a:r>
              <a:rPr lang="ru-RU" sz="1600" dirty="0" smtClean="0"/>
              <a:t> — не простак.</a:t>
            </a:r>
            <a:br>
              <a:rPr lang="ru-RU" sz="1600" dirty="0" smtClean="0"/>
            </a:br>
            <a:r>
              <a:rPr lang="ru-RU" sz="1600" dirty="0" smtClean="0"/>
              <a:t>Умей запутывать следы — вот </a:t>
            </a:r>
            <a:r>
              <a:rPr lang="ru-RU" sz="1600" dirty="0" smtClean="0"/>
              <a:t>так! Туда</a:t>
            </a:r>
            <a:r>
              <a:rPr lang="ru-RU" sz="1600" dirty="0" smtClean="0"/>
              <a:t>, сюда петляет след,</a:t>
            </a:r>
            <a:br>
              <a:rPr lang="ru-RU" sz="1600" dirty="0" smtClean="0"/>
            </a:br>
            <a:r>
              <a:rPr lang="ru-RU" sz="1600" dirty="0" smtClean="0"/>
              <a:t>Вперёд, назад и </a:t>
            </a:r>
            <a:r>
              <a:rPr lang="ru-RU" sz="1600" dirty="0" smtClean="0"/>
              <a:t>вбок. Где </a:t>
            </a:r>
            <a:r>
              <a:rPr lang="ru-RU" sz="1600" dirty="0" smtClean="0"/>
              <a:t>заяц был, там зайца нет.</a:t>
            </a:r>
            <a:br>
              <a:rPr lang="ru-RU" sz="1600" dirty="0" smtClean="0"/>
            </a:br>
            <a:r>
              <a:rPr lang="ru-RU" sz="1600" dirty="0" smtClean="0"/>
              <a:t>Прыг-скок!</a:t>
            </a:r>
            <a:endParaRPr lang="ru-RU" sz="1600" dirty="0"/>
          </a:p>
        </p:txBody>
      </p:sp>
      <p:pic>
        <p:nvPicPr>
          <p:cNvPr id="9218" name="Picture 2" descr="C:\Users\Ольга\Desktop\пейзажи\животные\70902879_138735334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11813" y="1447800"/>
            <a:ext cx="5745924" cy="48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800" dirty="0" smtClean="0"/>
              <a:t>По тропинкам скок да прыг </a:t>
            </a:r>
            <a:r>
              <a:rPr lang="ru-RU" sz="1800" dirty="0" smtClean="0"/>
              <a:t>За </a:t>
            </a:r>
            <a:r>
              <a:rPr lang="ru-RU" sz="1800" dirty="0" smtClean="0"/>
              <a:t>лягушкою зелёной </a:t>
            </a:r>
            <a:br>
              <a:rPr lang="ru-RU" sz="1800" dirty="0" smtClean="0"/>
            </a:br>
            <a:r>
              <a:rPr lang="ru-RU" sz="1800" dirty="0" smtClean="0"/>
              <a:t>Между ёлок, лип и клёнов. </a:t>
            </a:r>
            <a:r>
              <a:rPr lang="ru-RU" sz="1800" dirty="0" smtClean="0"/>
              <a:t>Бьёт </a:t>
            </a:r>
            <a:r>
              <a:rPr lang="ru-RU" sz="1800" dirty="0" smtClean="0"/>
              <a:t>копытцем мох густой, </a:t>
            </a:r>
            <a:br>
              <a:rPr lang="ru-RU" sz="1800" dirty="0" smtClean="0"/>
            </a:br>
            <a:r>
              <a:rPr lang="ru-RU" sz="1800" dirty="0" smtClean="0"/>
              <a:t>Машет резво головой: </a:t>
            </a:r>
            <a:endParaRPr lang="ru-RU" sz="1800" dirty="0"/>
          </a:p>
        </p:txBody>
      </p:sp>
      <p:pic>
        <p:nvPicPr>
          <p:cNvPr id="10242" name="Picture 2" descr="C:\Users\Ольга\Desktop\пейзажи\животные\70902920_6961681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87546" y="1447800"/>
            <a:ext cx="5194457" cy="48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Там, где море холодное </a:t>
            </a:r>
            <a:r>
              <a:rPr lang="ru-RU" sz="1600" dirty="0" smtClean="0"/>
              <a:t>очень, И </a:t>
            </a:r>
            <a:r>
              <a:rPr lang="ru-RU" sz="1600" dirty="0" smtClean="0"/>
              <a:t>— куда ни посмотришь — снега,</a:t>
            </a:r>
            <a:br>
              <a:rPr lang="ru-RU" sz="1600" dirty="0" smtClean="0"/>
            </a:br>
            <a:r>
              <a:rPr lang="ru-RU" sz="1600" dirty="0" smtClean="0"/>
              <a:t>Где полгода — полярные </a:t>
            </a:r>
            <a:r>
              <a:rPr lang="ru-RU" sz="1600" dirty="0" smtClean="0"/>
              <a:t>ночи, Где </a:t>
            </a:r>
            <a:r>
              <a:rPr lang="ru-RU" sz="1600" dirty="0" smtClean="0"/>
              <a:t>свирепствует злая пурга —</a:t>
            </a:r>
            <a:br>
              <a:rPr lang="ru-RU" sz="1600" dirty="0" smtClean="0"/>
            </a:br>
            <a:r>
              <a:rPr lang="ru-RU" sz="1600" dirty="0" smtClean="0"/>
              <a:t>Там на льдинах дрейфуют </a:t>
            </a:r>
            <a:r>
              <a:rPr lang="ru-RU" sz="1600" dirty="0" smtClean="0"/>
              <a:t>медведи В </a:t>
            </a:r>
            <a:r>
              <a:rPr lang="ru-RU" sz="1600" dirty="0" smtClean="0"/>
              <a:t>белых шубах, с морскою душой —</a:t>
            </a:r>
            <a:br>
              <a:rPr lang="ru-RU" sz="1600" dirty="0" smtClean="0"/>
            </a:br>
            <a:r>
              <a:rPr lang="ru-RU" sz="1600" dirty="0" smtClean="0"/>
              <a:t>Им Полярная звёздочка </a:t>
            </a:r>
            <a:r>
              <a:rPr lang="ru-RU" sz="1600" dirty="0" smtClean="0"/>
              <a:t>светит, И </a:t>
            </a:r>
            <a:r>
              <a:rPr lang="ru-RU" sz="1600" dirty="0" smtClean="0"/>
              <a:t>медведица в небе — ковшом.</a:t>
            </a:r>
            <a:endParaRPr lang="ru-RU" sz="1600" dirty="0"/>
          </a:p>
        </p:txBody>
      </p:sp>
      <p:pic>
        <p:nvPicPr>
          <p:cNvPr id="11266" name="Picture 2" descr="C:\Users\Ольга\Desktop\пейзажи\животные\70902945_9635219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72923" y="1447800"/>
            <a:ext cx="4223704" cy="48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Ольга\Desktop\пейзажи\животные\ca03d5d3bd7593b8fffc5459efa_prev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71670" y="928670"/>
            <a:ext cx="6215106" cy="46243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800" dirty="0" smtClean="0"/>
              <a:t>По завалам, по оврагам </a:t>
            </a:r>
            <a:br>
              <a:rPr lang="ru-RU" sz="1800" dirty="0" smtClean="0"/>
            </a:br>
            <a:r>
              <a:rPr lang="ru-RU" sz="1800" dirty="0" smtClean="0"/>
              <a:t>Ходит он хозяйским шагом. </a:t>
            </a:r>
            <a:br>
              <a:rPr lang="ru-RU" sz="1800" dirty="0" smtClean="0"/>
            </a:br>
            <a:r>
              <a:rPr lang="ru-RU" sz="1800" dirty="0" smtClean="0"/>
              <a:t>Любит мишка сладкий мёд </a:t>
            </a:r>
            <a:br>
              <a:rPr lang="ru-RU" sz="1800" dirty="0" smtClean="0"/>
            </a:br>
            <a:r>
              <a:rPr lang="ru-RU" sz="1800" dirty="0" smtClean="0"/>
              <a:t>Да малину с веток рвёт. </a:t>
            </a:r>
            <a:endParaRPr lang="ru-RU" sz="1800" dirty="0"/>
          </a:p>
        </p:txBody>
      </p:sp>
      <p:pic>
        <p:nvPicPr>
          <p:cNvPr id="12290" name="Picture 2" descr="C:\Users\Ольга\Desktop\пейзажи\животные\70903184_36866109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96038" y="1447800"/>
            <a:ext cx="3177474" cy="48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600" i="1" dirty="0" smtClean="0"/>
              <a:t>Есть край забытый на Земле, </a:t>
            </a:r>
            <a:r>
              <a:rPr lang="ru-RU" sz="1600" i="1" dirty="0" smtClean="0"/>
              <a:t>Где </a:t>
            </a:r>
            <a:r>
              <a:rPr lang="ru-RU" sz="1600" i="1" dirty="0" smtClean="0"/>
              <a:t>нет людей, и где свобода. </a:t>
            </a:r>
            <a:br>
              <a:rPr lang="ru-RU" sz="1600" i="1" dirty="0" smtClean="0"/>
            </a:br>
            <a:r>
              <a:rPr lang="ru-RU" sz="1600" i="1" dirty="0" smtClean="0"/>
              <a:t>Где ночью воет при луне </a:t>
            </a:r>
            <a:r>
              <a:rPr lang="ru-RU" sz="1600" i="1" dirty="0" smtClean="0"/>
              <a:t>Чужая </a:t>
            </a:r>
            <a:r>
              <a:rPr lang="ru-RU" sz="1600" i="1" dirty="0" smtClean="0"/>
              <a:t>для людей порода. </a:t>
            </a:r>
            <a:br>
              <a:rPr lang="ru-RU" sz="1600" i="1" dirty="0" smtClean="0"/>
            </a:br>
            <a:r>
              <a:rPr lang="ru-RU" sz="1600" i="1" dirty="0" smtClean="0"/>
              <a:t/>
            </a:r>
            <a:br>
              <a:rPr lang="ru-RU" sz="1600" i="1" dirty="0" smtClean="0"/>
            </a:br>
            <a:r>
              <a:rPr lang="ru-RU" sz="1600" i="1" dirty="0" smtClean="0"/>
              <a:t>И это место - дом родной </a:t>
            </a:r>
            <a:r>
              <a:rPr lang="ru-RU" sz="1600" i="1" dirty="0" smtClean="0"/>
              <a:t>Для </a:t>
            </a:r>
            <a:r>
              <a:rPr lang="ru-RU" sz="1600" i="1" dirty="0" smtClean="0"/>
              <a:t>волка и его волчонка. </a:t>
            </a:r>
            <a:br>
              <a:rPr lang="ru-RU" sz="1600" i="1" dirty="0" smtClean="0"/>
            </a:br>
            <a:r>
              <a:rPr lang="ru-RU" sz="1600" i="1" dirty="0" smtClean="0"/>
              <a:t>Такой смешной и озорной. </a:t>
            </a:r>
            <a:r>
              <a:rPr lang="ru-RU" sz="1600" i="1" dirty="0" smtClean="0"/>
              <a:t>Как </a:t>
            </a:r>
            <a:r>
              <a:rPr lang="ru-RU" sz="1600" i="1" dirty="0" smtClean="0"/>
              <a:t>маленькая собачонка.</a:t>
            </a:r>
            <a:endParaRPr lang="ru-RU" sz="1600" dirty="0"/>
          </a:p>
        </p:txBody>
      </p:sp>
      <p:pic>
        <p:nvPicPr>
          <p:cNvPr id="14338" name="Picture 2" descr="C:\Users\Ольга\Desktop\пейзажи\животные\1257955475_brenders-brede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27275" y="1819275"/>
            <a:ext cx="5715000" cy="4057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800" dirty="0" smtClean="0"/>
              <a:t>Полосатый хвост </a:t>
            </a:r>
            <a:r>
              <a:rPr lang="ru-RU" sz="1800" dirty="0" smtClean="0"/>
              <a:t>имеет, Сам как- будто </a:t>
            </a:r>
            <a:r>
              <a:rPr lang="ru-RU" sz="1800" dirty="0" smtClean="0"/>
              <a:t>бы в очках,</a:t>
            </a:r>
            <a:br>
              <a:rPr lang="ru-RU" sz="1800" dirty="0" smtClean="0"/>
            </a:br>
            <a:r>
              <a:rPr lang="ru-RU" sz="1800" dirty="0" smtClean="0"/>
              <a:t>Попрошайничать </a:t>
            </a:r>
            <a:r>
              <a:rPr lang="ru-RU" sz="1800" dirty="0" smtClean="0"/>
              <a:t>умеет, Умиляет </a:t>
            </a:r>
            <a:r>
              <a:rPr lang="ru-RU" sz="1800" dirty="0" smtClean="0"/>
              <a:t>всех толстяк.</a:t>
            </a:r>
            <a:br>
              <a:rPr lang="ru-RU" sz="1800" dirty="0" smtClean="0"/>
            </a:br>
            <a:r>
              <a:rPr lang="ru-RU" sz="1800" dirty="0" smtClean="0"/>
              <a:t>В зоопарке — он </a:t>
            </a:r>
            <a:r>
              <a:rPr lang="ru-RU" sz="1800" dirty="0" smtClean="0"/>
              <a:t>любимчик, Любить </a:t>
            </a:r>
            <a:r>
              <a:rPr lang="ru-RU" sz="1800" dirty="0" smtClean="0"/>
              <a:t>сладости просить,</a:t>
            </a:r>
            <a:br>
              <a:rPr lang="ru-RU" sz="1800" dirty="0" smtClean="0"/>
            </a:br>
            <a:r>
              <a:rPr lang="ru-RU" sz="1800" dirty="0" smtClean="0"/>
              <a:t>Все несут ему </a:t>
            </a:r>
            <a:r>
              <a:rPr lang="ru-RU" sz="1800" dirty="0" smtClean="0"/>
              <a:t>гостинчик, Чтоб </a:t>
            </a:r>
            <a:r>
              <a:rPr lang="ru-RU" sz="1800" dirty="0" smtClean="0"/>
              <a:t>енота угостить.</a:t>
            </a:r>
            <a:endParaRPr lang="ru-RU" sz="1800" dirty="0"/>
          </a:p>
        </p:txBody>
      </p:sp>
      <p:pic>
        <p:nvPicPr>
          <p:cNvPr id="15362" name="Picture 2" descr="C:\Users\Ольга\Desktop\пейзажи\животные\1257955586_109612108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4412" y="1447800"/>
            <a:ext cx="5800725" cy="48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800" dirty="0" smtClean="0"/>
              <a:t>Чуть-чуть Вам расскажу про пуму,</a:t>
            </a:r>
            <a:br>
              <a:rPr lang="ru-RU" sz="1800" dirty="0" smtClean="0"/>
            </a:br>
            <a:r>
              <a:rPr lang="ru-RU" sz="1800" dirty="0" smtClean="0"/>
              <a:t>Всегда спокойна, взгляд угрюмый,</a:t>
            </a:r>
            <a:br>
              <a:rPr lang="ru-RU" sz="1800" dirty="0" smtClean="0"/>
            </a:br>
            <a:r>
              <a:rPr lang="ru-RU" sz="1800" dirty="0" smtClean="0"/>
              <a:t>Растит детишек до двух лет,</a:t>
            </a:r>
            <a:br>
              <a:rPr lang="ru-RU" sz="1800" dirty="0" smtClean="0"/>
            </a:br>
            <a:r>
              <a:rPr lang="ru-RU" sz="1800" dirty="0" smtClean="0"/>
              <a:t>Тем доставляя массу бед.</a:t>
            </a:r>
            <a:endParaRPr lang="ru-RU" sz="1800" dirty="0"/>
          </a:p>
        </p:txBody>
      </p:sp>
      <p:pic>
        <p:nvPicPr>
          <p:cNvPr id="17410" name="Picture 2" descr="C:\Users\Ольга\Desktop\пейзажи\животные\cd461155cf28a2fa658f3e65ef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75815" y="1653540"/>
            <a:ext cx="6217920" cy="43891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600" dirty="0" smtClean="0"/>
              <a:t>Прекрасна лошадь, в стойле </a:t>
            </a:r>
            <a:r>
              <a:rPr lang="ru-RU" sz="1600" dirty="0" smtClean="0"/>
              <a:t>стоящая, Прекрасна </a:t>
            </a:r>
            <a:r>
              <a:rPr lang="ru-RU" sz="1600" dirty="0" smtClean="0"/>
              <a:t>лошадь, по лугу </a:t>
            </a:r>
            <a:r>
              <a:rPr lang="ru-RU" sz="1600" dirty="0" smtClean="0"/>
              <a:t>летящая,</a:t>
            </a:r>
            <a:br>
              <a:rPr lang="ru-RU" sz="1600" dirty="0" smtClean="0"/>
            </a:br>
            <a:r>
              <a:rPr lang="ru-RU" sz="1600" dirty="0" smtClean="0"/>
              <a:t>Прекрасен </a:t>
            </a:r>
            <a:r>
              <a:rPr lang="ru-RU" sz="1600" dirty="0" smtClean="0"/>
              <a:t>табун, в поле </a:t>
            </a:r>
            <a:r>
              <a:rPr lang="ru-RU" sz="1600" dirty="0" smtClean="0"/>
              <a:t>пасущийся, Прекрасен </a:t>
            </a:r>
            <a:r>
              <a:rPr lang="ru-RU" sz="1600" dirty="0" smtClean="0"/>
              <a:t>жеребёнок, по поляне несущийся...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Лошадь, природы </a:t>
            </a:r>
            <a:r>
              <a:rPr lang="ru-RU" sz="1600" dirty="0" err="1" smtClean="0"/>
              <a:t>созданье</a:t>
            </a:r>
            <a:r>
              <a:rPr lang="ru-RU" sz="1600" dirty="0" smtClean="0"/>
              <a:t> </a:t>
            </a:r>
            <a:r>
              <a:rPr lang="ru-RU" sz="1600" dirty="0" smtClean="0"/>
              <a:t> чудесное, С </a:t>
            </a:r>
            <a:r>
              <a:rPr lang="ru-RU" sz="1600" dirty="0" smtClean="0"/>
              <a:t>тобой единение чувствую тесное...</a:t>
            </a:r>
            <a:endParaRPr lang="ru-RU" sz="1600" dirty="0"/>
          </a:p>
        </p:txBody>
      </p:sp>
      <p:pic>
        <p:nvPicPr>
          <p:cNvPr id="18435" name="Picture 3" descr="C:\Users\Ольга\Desktop\пейзажи\животные\1277991206_95f70e168753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571612"/>
            <a:ext cx="6500858" cy="4572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2000" dirty="0" smtClean="0"/>
              <a:t>Чья это фигурка,      Дымчатая шкурка,</a:t>
            </a:r>
            <a:br>
              <a:rPr lang="ru-RU" sz="2000" dirty="0" smtClean="0"/>
            </a:br>
            <a:r>
              <a:rPr lang="ru-RU" sz="2000" dirty="0" smtClean="0"/>
              <a:t>Ждёт то снаружи, то внутри. Это наша Мурка,</a:t>
            </a:r>
            <a:br>
              <a:rPr lang="ru-RU" sz="2000" dirty="0" smtClean="0"/>
            </a:br>
            <a:r>
              <a:rPr lang="ru-RU" sz="2000" dirty="0" smtClean="0"/>
              <a:t>Кошечка-кошурка,  Жмётся к двери, просит: "Отвори!"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85918" y="1428736"/>
            <a:ext cx="6643734" cy="4800600"/>
          </a:xfrm>
        </p:spPr>
        <p:txBody>
          <a:bodyPr/>
          <a:lstStyle/>
          <a:p>
            <a:endParaRPr lang="ru-RU"/>
          </a:p>
        </p:txBody>
      </p:sp>
      <p:pic>
        <p:nvPicPr>
          <p:cNvPr id="1026" name="Picture 2" descr="C:\Users\Ольга\Desktop\пейзажи\животные\4341_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428736"/>
            <a:ext cx="6643734" cy="50292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Человека всегда завораживала грациозность, мощь, неуправляемая сила животных. Свободолюбие, независимость, следование собственным правилам и законам природы отличает «братьев наших меньших» от нас людей, у которых практицизм и </a:t>
            </a:r>
            <a:r>
              <a:rPr lang="ru-RU" dirty="0" err="1" smtClean="0"/>
              <a:t>приспосабливаемость</a:t>
            </a:r>
            <a:r>
              <a:rPr lang="ru-RU" dirty="0" smtClean="0"/>
              <a:t> </a:t>
            </a:r>
            <a:r>
              <a:rPr lang="ru-RU" dirty="0" smtClean="0"/>
              <a:t>к внешним условиям стоит на первом месте. Можно купить картину художника-анималиста, чтобы убедиться: в таких полотнах сочетаются естественнонаучные и живописные элементы. Автор стремится максимально точно изобразить </a:t>
            </a:r>
            <a:r>
              <a:rPr lang="ru-RU" dirty="0" smtClean="0">
                <a:hlinkClick r:id="rId2"/>
              </a:rPr>
              <a:t>животное</a:t>
            </a:r>
            <a:r>
              <a:rPr lang="ru-RU" dirty="0" smtClean="0"/>
              <a:t> , но при этом подчеркнуть его декоративную выразительность, внутреннее состояние, которое стоит за тем или иным движением.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Настоящий художник знает как непросто добиться настоящего успеха в </a:t>
            </a:r>
            <a:r>
              <a:rPr lang="ru-RU" dirty="0" smtClean="0">
                <a:hlinkClick r:id="rId2"/>
              </a:rPr>
              <a:t>жанре Анимализма</a:t>
            </a:r>
            <a:r>
              <a:rPr lang="ru-RU" dirty="0" smtClean="0"/>
              <a:t> . Это доступно только талантливым мастерам живописи. Сделать прекрасным животных к которым мы все уже вроде привыкли. Придать их изображению жизненность и духовность.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smtClean="0"/>
              <a:t>   Люди </a:t>
            </a:r>
            <a:r>
              <a:rPr lang="ru-RU" dirty="0" smtClean="0"/>
              <a:t>изображали животных с древнейших времен. Многие животные считались в Древнем Египте священными. У статуй богов иногда были звериные головы. Так, у бога Анубиса, покровителя умерших, была голова шакала, а у богини войны </a:t>
            </a:r>
            <a:r>
              <a:rPr lang="ru-RU" dirty="0" err="1" smtClean="0"/>
              <a:t>Сохмет</a:t>
            </a:r>
            <a:r>
              <a:rPr lang="ru-RU" dirty="0" smtClean="0"/>
              <a:t> — львиная. В пустынях Египта до сих пор можно увидеть статуи сфинксов — львов с человеческими лицами,— сделанные тысячи лет тому назад. Скульпторы Древней Ассирии создавали изваяния могучих быков, коней и львов в стремительном движении.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357430"/>
            <a:ext cx="7498080" cy="389097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   Материалы  подготовила  и разместила </a:t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0070C0"/>
                </a:solidFill>
              </a:rPr>
              <a:t>воспитатель МАДОУ  №21 «Искорка»</a:t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0070C0"/>
                </a:solidFill>
              </a:rPr>
              <a:t>город Бердск Новосибирская область</a:t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0070C0"/>
                </a:solidFill>
              </a:rPr>
              <a:t/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0070C0"/>
                </a:solidFill>
              </a:rPr>
              <a:t/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0070C0"/>
                </a:solidFill>
              </a:rPr>
              <a:t>                                           Макарова О.В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Ольга\Desktop\пейзажи\животные\i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000108"/>
            <a:ext cx="6715172" cy="4643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/>
              <a:t>Два зелёных </a:t>
            </a:r>
            <a:r>
              <a:rPr lang="ru-RU" sz="2000" dirty="0" smtClean="0"/>
              <a:t>огонька         </a:t>
            </a:r>
            <a:r>
              <a:rPr lang="ru-RU" sz="2000" dirty="0" smtClean="0"/>
              <a:t>Можешь ты увидеть снизу,</a:t>
            </a:r>
            <a:br>
              <a:rPr lang="ru-RU" sz="2000" dirty="0" smtClean="0"/>
            </a:br>
            <a:r>
              <a:rPr lang="ru-RU" sz="2000" dirty="0" smtClean="0"/>
              <a:t>Два зелёных </a:t>
            </a:r>
            <a:r>
              <a:rPr lang="ru-RU" sz="2000" dirty="0" smtClean="0"/>
              <a:t>огонька          Загораются </a:t>
            </a:r>
            <a:r>
              <a:rPr lang="ru-RU" sz="2000" dirty="0" smtClean="0"/>
              <a:t>на крыше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Бродят </a:t>
            </a:r>
            <a:r>
              <a:rPr lang="ru-RU" sz="2000" dirty="0" smtClean="0"/>
              <a:t>ночью по </a:t>
            </a:r>
            <a:r>
              <a:rPr lang="ru-RU" sz="2000" dirty="0" smtClean="0"/>
              <a:t>карнизу,       Два </a:t>
            </a:r>
            <a:r>
              <a:rPr lang="ru-RU" sz="2000" dirty="0" smtClean="0"/>
              <a:t>зелёных огонька</a:t>
            </a:r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1300" dirty="0" smtClean="0"/>
              <a:t>.</a:t>
            </a:r>
            <a:endParaRPr lang="ru-RU" sz="13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Ольга\Desktop\пейзажи\животные\i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500174"/>
            <a:ext cx="7500990" cy="471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85728"/>
            <a:ext cx="7498080" cy="1143000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/>
              <a:t>На лужайке, на </a:t>
            </a:r>
            <a:r>
              <a:rPr lang="ru-RU" sz="1800" dirty="0" smtClean="0"/>
              <a:t>зеленой, В </a:t>
            </a:r>
            <a:r>
              <a:rPr lang="ru-RU" sz="1800" dirty="0" smtClean="0"/>
              <a:t>летний жаркий знойный день,</a:t>
            </a:r>
            <a:br>
              <a:rPr lang="ru-RU" sz="1800" dirty="0" smtClean="0"/>
            </a:br>
            <a:r>
              <a:rPr lang="ru-RU" sz="1800" dirty="0" smtClean="0"/>
              <a:t>Разомлев и </a:t>
            </a:r>
            <a:r>
              <a:rPr lang="ru-RU" sz="1800" dirty="0" smtClean="0"/>
              <a:t>утомленно Овцы </a:t>
            </a:r>
            <a:r>
              <a:rPr lang="ru-RU" sz="1800" dirty="0" smtClean="0"/>
              <a:t>все искали тень.</a:t>
            </a:r>
            <a:br>
              <a:rPr lang="ru-RU" sz="1800" dirty="0" smtClean="0"/>
            </a:br>
            <a:r>
              <a:rPr lang="ru-RU" sz="1800" dirty="0" smtClean="0"/>
              <a:t>А деревьев нет в округе,</a:t>
            </a:r>
            <a:br>
              <a:rPr lang="ru-RU" sz="1800" dirty="0" smtClean="0"/>
            </a:br>
            <a:r>
              <a:rPr lang="ru-RU" sz="1800" dirty="0" smtClean="0"/>
              <a:t>Все кругом луга, </a:t>
            </a:r>
            <a:r>
              <a:rPr lang="ru-RU" sz="1800" dirty="0" smtClean="0"/>
              <a:t>луга, И </a:t>
            </a:r>
            <a:r>
              <a:rPr lang="ru-RU" sz="1800" dirty="0" smtClean="0"/>
              <a:t>в тенечке друг от </a:t>
            </a:r>
            <a:r>
              <a:rPr lang="ru-RU" sz="1800" dirty="0" smtClean="0"/>
              <a:t>друга</a:t>
            </a:r>
            <a:br>
              <a:rPr lang="ru-RU" sz="1800" dirty="0" smtClean="0"/>
            </a:br>
            <a:r>
              <a:rPr lang="ru-RU" sz="1800" dirty="0" smtClean="0"/>
              <a:t>Овцы </a:t>
            </a:r>
            <a:r>
              <a:rPr lang="ru-RU" sz="1800" dirty="0" smtClean="0"/>
              <a:t>прятались слегка.</a:t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4098" name="Picture 2" descr="C:\Users\Ольга\Desktop\пейзажи\животные\i (10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428860" y="1500174"/>
            <a:ext cx="5357850" cy="42148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dirty="0" smtClean="0"/>
              <a:t>Тучи хмурятся сурово,</a:t>
            </a:r>
            <a:br>
              <a:rPr lang="ru-RU" sz="2000" dirty="0" smtClean="0"/>
            </a:br>
            <a:r>
              <a:rPr lang="ru-RU" sz="2000" dirty="0" smtClean="0"/>
              <a:t>Затянуло синеву.</a:t>
            </a:r>
            <a:br>
              <a:rPr lang="ru-RU" sz="2000" dirty="0" smtClean="0"/>
            </a:br>
            <a:r>
              <a:rPr lang="ru-RU" sz="2000" dirty="0" smtClean="0"/>
              <a:t>Через луг бредут коровы,</a:t>
            </a:r>
            <a:br>
              <a:rPr lang="ru-RU" sz="2000" dirty="0" smtClean="0"/>
            </a:br>
            <a:r>
              <a:rPr lang="ru-RU" sz="2000" dirty="0" smtClean="0"/>
              <a:t>На ходу жуют траву.</a:t>
            </a:r>
            <a:endParaRPr lang="ru-RU" sz="2000" dirty="0"/>
          </a:p>
        </p:txBody>
      </p:sp>
      <p:pic>
        <p:nvPicPr>
          <p:cNvPr id="5122" name="Picture 2" descr="C:\Users\Ольга\Desktop\пейзажи\животные\i (15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857364"/>
            <a:ext cx="5572164" cy="3929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800" dirty="0" smtClean="0"/>
              <a:t>Вот кленовый рыжий </a:t>
            </a:r>
            <a:r>
              <a:rPr lang="ru-RU" sz="1800" dirty="0" smtClean="0"/>
              <a:t>лист. Вот </a:t>
            </a:r>
            <a:r>
              <a:rPr lang="ru-RU" sz="1800" dirty="0" smtClean="0"/>
              <a:t>лукавый рыжий лис.</a:t>
            </a:r>
            <a:br>
              <a:rPr lang="ru-RU" sz="1800" dirty="0" smtClean="0"/>
            </a:br>
            <a:r>
              <a:rPr lang="ru-RU" sz="1800" dirty="0" smtClean="0"/>
              <a:t>Вот охотники в </a:t>
            </a:r>
            <a:r>
              <a:rPr lang="ru-RU" sz="1800" dirty="0" smtClean="0"/>
              <a:t>лесу Ищут </a:t>
            </a:r>
            <a:r>
              <a:rPr lang="ru-RU" sz="1800" dirty="0" smtClean="0"/>
              <a:t>рыжую </a:t>
            </a:r>
            <a:r>
              <a:rPr lang="ru-RU" sz="1800" b="1" dirty="0" smtClean="0"/>
              <a:t>лису</a:t>
            </a:r>
            <a:r>
              <a:rPr lang="ru-RU" sz="1800" dirty="0" smtClean="0"/>
              <a:t>.</a:t>
            </a:r>
            <a:br>
              <a:rPr lang="ru-RU" sz="1800" dirty="0" smtClean="0"/>
            </a:br>
            <a:r>
              <a:rPr lang="ru-RU" sz="1800" dirty="0" smtClean="0"/>
              <a:t>Только как отыщешь </a:t>
            </a:r>
            <a:r>
              <a:rPr lang="ru-RU" sz="1800" dirty="0" smtClean="0"/>
              <a:t>лис, Если </a:t>
            </a:r>
            <a:r>
              <a:rPr lang="ru-RU" sz="1800" dirty="0" smtClean="0"/>
              <a:t>рыжий каждый лист?</a:t>
            </a:r>
            <a:br>
              <a:rPr lang="ru-RU" sz="1800" dirty="0" smtClean="0"/>
            </a:br>
            <a:r>
              <a:rPr lang="ru-RU" sz="1800" dirty="0" smtClean="0"/>
              <a:t>Из-за этой </a:t>
            </a:r>
            <a:r>
              <a:rPr lang="ru-RU" sz="1800" dirty="0" err="1" smtClean="0"/>
              <a:t>рыжины</a:t>
            </a:r>
            <a:r>
              <a:rPr lang="ru-RU" sz="1800" dirty="0" smtClean="0"/>
              <a:t>  Лисы </a:t>
            </a:r>
            <a:r>
              <a:rPr lang="ru-RU" sz="1800" dirty="0" smtClean="0"/>
              <a:t>в листьях не видны</a:t>
            </a:r>
            <a:endParaRPr lang="ru-RU" sz="1800" dirty="0"/>
          </a:p>
        </p:txBody>
      </p:sp>
      <p:pic>
        <p:nvPicPr>
          <p:cNvPr id="6146" name="Picture 2" descr="C:\Users\Ольга\Desktop\пейзажи\животные\70902713_75857999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84375" y="1735836"/>
            <a:ext cx="6400800" cy="4224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dirty="0" smtClean="0"/>
              <a:t>Что за зверь идет большой,</a:t>
            </a:r>
            <a:br>
              <a:rPr lang="ru-RU" sz="2400" dirty="0" smtClean="0"/>
            </a:br>
            <a:r>
              <a:rPr lang="ru-RU" sz="2400" dirty="0" smtClean="0"/>
              <a:t>Да с рогатой головой?</a:t>
            </a:r>
            <a:br>
              <a:rPr lang="ru-RU" sz="2400" dirty="0" smtClean="0"/>
            </a:br>
            <a:r>
              <a:rPr lang="ru-RU" sz="2400" dirty="0" smtClean="0"/>
              <a:t>Это </a:t>
            </a:r>
            <a:r>
              <a:rPr lang="ru-RU" sz="2400" b="1" dirty="0" smtClean="0"/>
              <a:t>лось</a:t>
            </a:r>
            <a:r>
              <a:rPr lang="ru-RU" sz="2400" dirty="0" smtClean="0"/>
              <a:t>, </a:t>
            </a:r>
            <a:r>
              <a:rPr lang="ru-RU" sz="2400" dirty="0" smtClean="0"/>
              <a:t>лесной тропой </a:t>
            </a:r>
            <a:br>
              <a:rPr lang="ru-RU" sz="2400" dirty="0" smtClean="0"/>
            </a:br>
            <a:r>
              <a:rPr lang="ru-RU" sz="2400" dirty="0" smtClean="0"/>
              <a:t>Возвращается домой.</a:t>
            </a:r>
            <a:endParaRPr lang="ru-RU" sz="2400" dirty="0"/>
          </a:p>
        </p:txBody>
      </p:sp>
      <p:pic>
        <p:nvPicPr>
          <p:cNvPr id="7170" name="Picture 2" descr="C:\Users\Ольга\Desktop\пейзажи\животные\70902742_79182652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84375" y="1516380"/>
            <a:ext cx="6400800" cy="46634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800" b="1" dirty="0" smtClean="0"/>
              <a:t>Рысь</a:t>
            </a:r>
            <a:r>
              <a:rPr lang="ru-RU" sz="1800" dirty="0" smtClean="0"/>
              <a:t> немногим больше </a:t>
            </a:r>
            <a:r>
              <a:rPr lang="ru-RU" sz="1800" dirty="0" smtClean="0"/>
              <a:t>кошки, Грациозна </a:t>
            </a:r>
            <a:r>
              <a:rPr lang="ru-RU" sz="1800" dirty="0" smtClean="0"/>
              <a:t>и стройна,</a:t>
            </a:r>
            <a:br>
              <a:rPr lang="ru-RU" sz="1800" dirty="0" smtClean="0"/>
            </a:br>
            <a:r>
              <a:rPr lang="ru-RU" sz="1800" dirty="0" smtClean="0"/>
              <a:t>В сумерках глухого </a:t>
            </a:r>
            <a:r>
              <a:rPr lang="ru-RU" sz="1800" dirty="0" smtClean="0"/>
              <a:t>леса Словно </a:t>
            </a:r>
            <a:r>
              <a:rPr lang="ru-RU" sz="1800" dirty="0" smtClean="0"/>
              <a:t>тень скользит она,</a:t>
            </a:r>
            <a:br>
              <a:rPr lang="ru-RU" sz="1800" dirty="0" smtClean="0"/>
            </a:br>
            <a:r>
              <a:rPr lang="ru-RU" sz="1800" dirty="0" smtClean="0"/>
              <a:t>Пробирается </a:t>
            </a:r>
            <a:r>
              <a:rPr lang="ru-RU" sz="1800" dirty="0" smtClean="0"/>
              <a:t>бесшумно Потаенною </a:t>
            </a:r>
            <a:r>
              <a:rPr lang="ru-RU" sz="1800" dirty="0" smtClean="0"/>
              <a:t>тропой,</a:t>
            </a:r>
            <a:br>
              <a:rPr lang="ru-RU" sz="1800" dirty="0" smtClean="0"/>
            </a:br>
            <a:r>
              <a:rPr lang="ru-RU" sz="1800" dirty="0" smtClean="0"/>
              <a:t>Ушки с кисточками </a:t>
            </a:r>
            <a:r>
              <a:rPr lang="ru-RU" sz="1800" dirty="0" smtClean="0"/>
              <a:t>чутко Слышат </a:t>
            </a:r>
            <a:r>
              <a:rPr lang="ru-RU" sz="1800" dirty="0" smtClean="0"/>
              <a:t>каждый звук лесной.</a:t>
            </a:r>
            <a:endParaRPr lang="ru-RU" sz="1800" dirty="0"/>
          </a:p>
        </p:txBody>
      </p:sp>
      <p:pic>
        <p:nvPicPr>
          <p:cNvPr id="8194" name="Picture 2" descr="C:\Users\Ольга\Desktop\пейзажи\животные\70902829_92944230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6420" y="1447800"/>
            <a:ext cx="6076709" cy="48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173</TotalTime>
  <Words>307</Words>
  <Application>Microsoft Office PowerPoint</Application>
  <PresentationFormat>Экран (4:3)</PresentationFormat>
  <Paragraphs>23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Солнцестояние</vt:lpstr>
      <vt:lpstr>Муниципальное автономное дошкольное образовательное учреждение «Детский сад  общеразвивающего  вида с приоритетным осуществлением деятельности по художественно – эстетическому и социально – личностному развитию детей № 21 «Искорка» город Бердск Новосибирская область    </vt:lpstr>
      <vt:lpstr>   Чья это фигурка,      Дымчатая шкурка, Ждёт то снаружи, то внутри. Это наша Мурка, Кошечка-кошурка,  Жмётся к двери, просит: "Отвори!" </vt:lpstr>
      <vt:lpstr>Слайд 3</vt:lpstr>
      <vt:lpstr>Два зелёных огонька         Можешь ты увидеть снизу, Два зелёных огонька          Загораются на крыше  Бродят ночью по карнизу,       Два зелёных огонька .</vt:lpstr>
      <vt:lpstr>На лужайке, на зеленой, В летний жаркий знойный день, Разомлев и утомленно Овцы все искали тень. А деревьев нет в округе, Все кругом луга, луга, И в тенечке друг от друга Овцы прятались слегка. </vt:lpstr>
      <vt:lpstr>Тучи хмурятся сурово, Затянуло синеву. Через луг бредут коровы, На ходу жуют траву.</vt:lpstr>
      <vt:lpstr>Вот кленовый рыжий лист. Вот лукавый рыжий лис. Вот охотники в лесу Ищут рыжую лису. Только как отыщешь лис, Если рыжий каждый лист? Из-за этой рыжины  Лисы в листьях не видны</vt:lpstr>
      <vt:lpstr>Что за зверь идет большой, Да с рогатой головой? Это лось, лесной тропой  Возвращается домой.</vt:lpstr>
      <vt:lpstr>Рысь немногим больше кошки, Грациозна и стройна, В сумерках глухого леса Словно тень скользит она, Пробирается бесшумно Потаенною тропой, Ушки с кисточками чутко Слышат каждый звук лесной.</vt:lpstr>
      <vt:lpstr>Слайд 10</vt:lpstr>
      <vt:lpstr>В лесу недолго до беды, Но заяц — не простак. Умей запутывать следы — вот так! Туда, сюда петляет след, Вперёд, назад и вбок. Где заяц был, там зайца нет. Прыг-скок!</vt:lpstr>
      <vt:lpstr>По тропинкам скок да прыг За лягушкою зелёной  Между ёлок, лип и клёнов. Бьёт копытцем мох густой,  Машет резво головой: </vt:lpstr>
      <vt:lpstr>Там, где море холодное очень, И — куда ни посмотришь — снега, Где полгода — полярные ночи, Где свирепствует злая пурга — Там на льдинах дрейфуют медведи В белых шубах, с морскою душой — Им Полярная звёздочка светит, И медведица в небе — ковшом.</vt:lpstr>
      <vt:lpstr>Слайд 14</vt:lpstr>
      <vt:lpstr>По завалам, по оврагам  Ходит он хозяйским шагом.  Любит мишка сладкий мёд  Да малину с веток рвёт. </vt:lpstr>
      <vt:lpstr>Есть край забытый на Земле, Где нет людей, и где свобода.  Где ночью воет при луне Чужая для людей порода.   И это место - дом родной Для волка и его волчонка.  Такой смешной и озорной. Как маленькая собачонка.</vt:lpstr>
      <vt:lpstr>Полосатый хвост имеет, Сам как- будто бы в очках, Попрошайничать умеет, Умиляет всех толстяк. В зоопарке — он любимчик, Любить сладости просить, Все несут ему гостинчик, Чтоб енота угостить.</vt:lpstr>
      <vt:lpstr>Чуть-чуть Вам расскажу про пуму, Всегда спокойна, взгляд угрюмый, Растит детишек до двух лет, Тем доставляя массу бед.</vt:lpstr>
      <vt:lpstr>Прекрасна лошадь, в стойле стоящая, Прекрасна лошадь, по лугу летящая, Прекрасен табун, в поле пасущийся, Прекрасен жеребёнок, по поляне несущийся...  Лошадь, природы созданье  чудесное, С тобой единение чувствую тесное...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Ольга</cp:lastModifiedBy>
  <cp:revision>12</cp:revision>
  <dcterms:created xsi:type="dcterms:W3CDTF">2014-01-26T09:23:05Z</dcterms:created>
  <dcterms:modified xsi:type="dcterms:W3CDTF">2014-10-21T09:05:32Z</dcterms:modified>
</cp:coreProperties>
</file>