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2E9CC-95A8-4B06-8068-C6E44314CFE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56418-D0AB-437F-A13F-3A34130A8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6418-D0AB-437F-A13F-3A34130A84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A1624A-B1DF-4AEA-936F-CEC702F38788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DC7BA0-1AB7-4811-A7CE-FF2B2FEBF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846" r="2846"/>
          <a:stretch>
            <a:fillRect/>
          </a:stretch>
        </p:blipFill>
        <p:spPr>
          <a:xfrm>
            <a:off x="462018" y="908721"/>
            <a:ext cx="5046085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9269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ГБОУ         г.Москвы     детский сад         №1055</a:t>
            </a:r>
            <a:endParaRPr lang="ru-RU" sz="24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060848"/>
            <a:ext cx="8568952" cy="4608512"/>
          </a:xfrm>
        </p:spPr>
        <p:txBody>
          <a:bodyPr>
            <a:normAutofit fontScale="32500" lnSpcReduction="2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 </a:t>
            </a:r>
          </a:p>
          <a:p>
            <a:r>
              <a:rPr lang="ru-RU" sz="111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</a:p>
          <a:p>
            <a:endParaRPr lang="ru-RU" sz="111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11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111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     </a:t>
            </a:r>
            <a:r>
              <a:rPr lang="ru-RU" sz="13500" b="1" dirty="0" smtClean="0">
                <a:solidFill>
                  <a:srgbClr val="00B050"/>
                </a:solidFill>
                <a:latin typeface="Comic Sans MS" pitchFamily="66" charset="0"/>
              </a:rPr>
              <a:t>Проект</a:t>
            </a:r>
          </a:p>
          <a:p>
            <a:endParaRPr lang="ru-RU" sz="111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11100" b="1" dirty="0" smtClean="0">
                <a:solidFill>
                  <a:srgbClr val="00B050"/>
                </a:solidFill>
                <a:latin typeface="Comic Sans MS" pitchFamily="66" charset="0"/>
              </a:rPr>
              <a:t>      </a:t>
            </a:r>
            <a:r>
              <a:rPr lang="ru-RU" sz="12300" b="1" dirty="0" smtClean="0">
                <a:solidFill>
                  <a:srgbClr val="00B050"/>
                </a:solidFill>
                <a:latin typeface="Comic Sans MS" pitchFamily="66" charset="0"/>
              </a:rPr>
              <a:t>«</a:t>
            </a:r>
            <a:r>
              <a:rPr lang="ru-RU" sz="12300" b="1" dirty="0" smtClean="0">
                <a:solidFill>
                  <a:srgbClr val="00B050"/>
                </a:solidFill>
                <a:latin typeface="Comic Sans MS" pitchFamily="66" charset="0"/>
              </a:rPr>
              <a:t>КАПУСТА- всему голова</a:t>
            </a:r>
            <a:r>
              <a:rPr lang="ru-RU" sz="8000" b="1" dirty="0" smtClean="0">
                <a:solidFill>
                  <a:srgbClr val="00B050"/>
                </a:solidFill>
                <a:latin typeface="Comic Sans MS" pitchFamily="66" charset="0"/>
              </a:rPr>
              <a:t>»</a:t>
            </a:r>
          </a:p>
          <a:p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Оганесян К.Г.                                                                     </a:t>
            </a:r>
            <a:endParaRPr lang="ru-RU" sz="4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Паспорт    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Тема:   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«Капуста – всему голова »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Предмет исследования: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овощная культура –капуста.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Показать значимость капусты в жизни человека.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проекта: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воспитатели, дети группы №6, родители.</a:t>
            </a:r>
          </a:p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Сроки проекта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октябрь-ноябрь 2013г. 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Этапы проекта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этап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Подготовительный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Составить  и оформить "Паспорт проекта"</a:t>
            </a:r>
          </a:p>
          <a:p>
            <a:pPr lvl="0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Анкетирование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проекта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Подбор детской художественной литературы для чтения 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Подбор презентаций  «Всё о капусте».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Подбор сюжетных картинок и иллюстраций, изготовление дидактических игр.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Подбор материала для проведения опытов и экспериментов.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с методическим материалом, литературой по данной теме.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Организовать  рекламную деятельность для детей и родителей.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Создать выставку  и другую наглядную агитацию.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Провести конкурс среди родителей «Лучшее блюдо из капусты».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ЭТАП. Выполнение проекта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1495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Данный этап включает в себя интеграцию образовательных областей «Познание»,   «Художественное творчество». «Здоровье», «Социализация», «Безопасность»,  «Коммуникация», «Чтение художественной литературы».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Образовательная деятельность в рамках проекта осуществляется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ходе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режимных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моментов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                                                                                                               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процессе организации педагогом различных видов деятельности;                                              </a:t>
            </a: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ходе самостоятельной деятельности детей;</a:t>
            </a: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с детьми бесед ;</a:t>
            </a: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подвижных, дидактических, сюжетно-ролевых   игр;</a:t>
            </a: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39079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-Чтение   загадок, стихотворений, пословиц, поговорок о капусте; </a:t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-беседа: «Капуста – лекарь» (Знакомство с лечебными свойствами капусты, её использованием в народной медицине).</a:t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-лепка,  аппликация, рисование по теме.</a:t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-выпуск стенгазеты, изготовление книжек;</a:t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роведение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опытов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экспериментов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21288"/>
            <a:ext cx="8686800" cy="588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III этап.  Презентация  результатов исследовательской деятельности  детей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28343"/>
            <a:ext cx="83529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выставки «Все о капусте» с использованием коллекции видов и сортов капусты.</a:t>
            </a: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сборника «Ай да капуста!»: загадки, пословицы и поговорки, пальчиковая гимнастика.</a:t>
            </a: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Выставка рисунков детей на тему «Такая разная и такая полезная».</a:t>
            </a: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Чаепитие «Капустный пирог» с организацией конкурса загадок, рецептов и викториной по тематике проекта для детей и  родителей.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Ай, Да Капуста!)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я\Desktop\IMAG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1052736"/>
            <a:ext cx="432048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10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4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517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Выставка   наших   работ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я\Desktop\Последние обновлен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4" y="1027112"/>
            <a:ext cx="8124900" cy="535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Разные виды КАПУСТЫ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я\Desktop\Коллаж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3"/>
            <a:ext cx="8820472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457</TotalTime>
  <Words>328</Words>
  <Application>Microsoft Office PowerPoint</Application>
  <PresentationFormat>Экран (4:3)</PresentationFormat>
  <Paragraphs>66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ГБОУ         г.Москвы     детский сад         №1055</vt:lpstr>
      <vt:lpstr>Паспорт     проекта</vt:lpstr>
      <vt:lpstr>Этапы проекта 1 этап.   Подготовительный </vt:lpstr>
      <vt:lpstr>II ЭТАП. Выполнение проекта </vt:lpstr>
      <vt:lpstr>-Чтение   загадок, стихотворений, пословиц, поговорок о капусте;   -беседа: «Капуста – лекарь» (Знакомство с лечебными свойствами капусты, её использованием в народной медицине).  -лепка,  аппликация, рисование по теме.  -выпуск стенгазеты, изготовление книжек;  -проведение опытов и  экспериментов.</vt:lpstr>
      <vt:lpstr>III этап.  Презентация  результатов исследовательской деятельности  детей</vt:lpstr>
      <vt:lpstr>                  Ай, Да Капуста!)</vt:lpstr>
      <vt:lpstr> </vt:lpstr>
      <vt:lpstr>        Разные виды КАПУСТЫ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г.Москвы детский сад №1055</dc:title>
  <dc:creator>я</dc:creator>
  <cp:lastModifiedBy>я</cp:lastModifiedBy>
  <cp:revision>56</cp:revision>
  <dcterms:created xsi:type="dcterms:W3CDTF">2013-11-02T12:04:48Z</dcterms:created>
  <dcterms:modified xsi:type="dcterms:W3CDTF">2013-12-15T08:18:30Z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