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70" r:id="rId4"/>
    <p:sldId id="272" r:id="rId5"/>
    <p:sldId id="273" r:id="rId6"/>
    <p:sldId id="276" r:id="rId7"/>
    <p:sldId id="267" r:id="rId8"/>
    <p:sldId id="27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857232"/>
            <a:ext cx="8458200" cy="1222375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Неделя здоровья!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500826" y="5786454"/>
            <a:ext cx="2500330" cy="92869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Воспитатель: Савельева Е.А.</a:t>
            </a:r>
            <a:endParaRPr lang="ru-RU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3000364" y="2143116"/>
            <a:ext cx="3643338" cy="3214686"/>
          </a:xfrm>
          <a:prstGeom prst="verticalScrol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«Быть здоровыми хотим!»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42852"/>
            <a:ext cx="4000528" cy="85725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F:\Images\IMG521-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4575" y="3640931"/>
            <a:ext cx="4289425" cy="3217069"/>
          </a:xfrm>
          <a:prstGeom prst="rect">
            <a:avLst/>
          </a:prstGeom>
          <a:noFill/>
        </p:spPr>
      </p:pic>
      <p:pic>
        <p:nvPicPr>
          <p:cNvPr id="4099" name="Picture 3" descr="F:\Images\IMG530-0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928934"/>
            <a:ext cx="3143240" cy="3929066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3214678" y="928670"/>
            <a:ext cx="4286280" cy="257176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Витаминка</a:t>
            </a:r>
            <a:r>
              <a:rPr lang="ru-RU" dirty="0" smtClean="0"/>
              <a:t>» просто класс! </a:t>
            </a:r>
          </a:p>
          <a:p>
            <a:pPr algn="ctr"/>
            <a:r>
              <a:rPr lang="ru-RU" dirty="0" smtClean="0"/>
              <a:t>Фрукты принесла для нас.</a:t>
            </a:r>
          </a:p>
          <a:p>
            <a:pPr algn="ctr"/>
            <a:r>
              <a:rPr lang="ru-RU" dirty="0" smtClean="0"/>
              <a:t>Ведь фрукты -  полезные продукты!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357166"/>
            <a:ext cx="2714644" cy="114300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«</a:t>
            </a:r>
            <a:r>
              <a:rPr lang="ru-RU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витаминка</a:t>
            </a: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» в гостях у </a:t>
            </a: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ребят.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Images\IMG604-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4575" y="3640931"/>
            <a:ext cx="4289425" cy="3217069"/>
          </a:xfrm>
          <a:prstGeom prst="rect">
            <a:avLst/>
          </a:prstGeom>
          <a:noFill/>
        </p:spPr>
      </p:pic>
      <p:pic>
        <p:nvPicPr>
          <p:cNvPr id="1027" name="Picture 3" descr="F:\Images\IMG556-0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639741"/>
            <a:ext cx="4291012" cy="3218259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4500562" y="428604"/>
            <a:ext cx="3071834" cy="307183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 детсадовский  « Айболит»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вановна всех излечит исцелит!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720" y="214290"/>
            <a:ext cx="3143272" cy="14287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bg1"/>
                </a:solidFill>
              </a:rPr>
              <a:t>Гость группы!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:\Images\IMG528-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4575" y="3286124"/>
            <a:ext cx="4289425" cy="3217069"/>
          </a:xfrm>
          <a:prstGeom prst="rect">
            <a:avLst/>
          </a:prstGeom>
          <a:noFill/>
        </p:spPr>
      </p:pic>
      <p:pic>
        <p:nvPicPr>
          <p:cNvPr id="2051" name="Picture 3" descr="F:\Images\IMG568-0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000348"/>
            <a:ext cx="2956322" cy="3857652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3286116" y="1714488"/>
            <a:ext cx="5715040" cy="135732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ДЕЛАЙ МАССАЖ УМЕЛО</a:t>
            </a:r>
          </a:p>
          <a:p>
            <a:pPr algn="ctr"/>
            <a:r>
              <a:rPr lang="ru-RU" sz="2000" dirty="0" smtClean="0"/>
              <a:t> БУДЕТ КРЕПКИМ -  ТВОЁ ТЕЛО!</a:t>
            </a:r>
            <a:endParaRPr lang="ru-RU" sz="20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282" y="142852"/>
            <a:ext cx="2928958" cy="114300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МАССАЖ – ЭТО СЕРЬЁЗНО!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Images\IMG586-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4575" y="3357562"/>
            <a:ext cx="4289425" cy="3217069"/>
          </a:xfrm>
          <a:prstGeom prst="rect">
            <a:avLst/>
          </a:prstGeom>
          <a:noFill/>
        </p:spPr>
      </p:pic>
      <p:pic>
        <p:nvPicPr>
          <p:cNvPr id="3075" name="Picture 3" descr="F:\Images\IMG591-0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4291012" cy="3218259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285720" y="357166"/>
            <a:ext cx="3571900" cy="264320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ДЛЯ ЧЕГО НУЖНА ЗАРЯДКА</a:t>
            </a:r>
          </a:p>
          <a:p>
            <a:pPr algn="ctr"/>
            <a:r>
              <a:rPr lang="ru-RU" dirty="0" smtClean="0"/>
              <a:t>ЭТО ВОВСЕ НЕ ЗАРЯДКА</a:t>
            </a:r>
          </a:p>
          <a:p>
            <a:pPr algn="ctr"/>
            <a:r>
              <a:rPr lang="ru-RU" dirty="0" smtClean="0"/>
              <a:t>ЧТОБЫ СИЛУ РАЗВИВАТЬ </a:t>
            </a:r>
          </a:p>
          <a:p>
            <a:pPr algn="ctr"/>
            <a:r>
              <a:rPr lang="ru-RU" dirty="0" smtClean="0"/>
              <a:t>И ВЕСЬ ДЕНЬ НЕ УТАВАТЬ 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14942" y="428604"/>
            <a:ext cx="3786214" cy="257176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 КОНЕЧНО, ОЧЕНЬ ВАЖНО </a:t>
            </a:r>
          </a:p>
          <a:p>
            <a:pPr algn="ctr"/>
            <a:r>
              <a:rPr lang="ru-RU" dirty="0" smtClean="0"/>
              <a:t>ЧТОБ ЗАРЯДКУ ДЕЛАЛ КАЖДЫЙ ДАЖЕ НАШИ МАМОЧКИ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Images\IMG597-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00496" y="0"/>
            <a:ext cx="4289425" cy="3217069"/>
          </a:xfrm>
          <a:prstGeom prst="rect">
            <a:avLst/>
          </a:prstGeom>
          <a:noFill/>
        </p:spPr>
      </p:pic>
      <p:pic>
        <p:nvPicPr>
          <p:cNvPr id="4100" name="Picture 4" descr="F:\Images\IMG601-0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2357430"/>
            <a:ext cx="2956322" cy="3857628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4786314" y="3571876"/>
            <a:ext cx="3286148" cy="300039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на « Празднике мяча»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Нам радостно и весело.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Мячик, мячик поскачи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Будут рады малыши!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0034" y="500042"/>
            <a:ext cx="2857488" cy="121444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«ПРАЗДНИК МЯЧА»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Images\IMG440-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429000"/>
            <a:ext cx="4286248" cy="3143272"/>
          </a:xfrm>
          <a:prstGeom prst="rect">
            <a:avLst/>
          </a:prstGeom>
          <a:noFill/>
        </p:spPr>
      </p:pic>
      <p:pic>
        <p:nvPicPr>
          <p:cNvPr id="2051" name="Picture 3" descr="F:\Images\IMG548-0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286124"/>
            <a:ext cx="4291012" cy="3218259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4929190" y="928670"/>
            <a:ext cx="4071934" cy="235745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СПОРТ ЛЮБИТЕ С МАЛЫХ ЛЕТ,</a:t>
            </a:r>
          </a:p>
          <a:p>
            <a:pPr algn="ctr"/>
            <a:r>
              <a:rPr lang="ru-RU" dirty="0" smtClean="0"/>
              <a:t> БУДЕТЕ ЗДОРОВЫ!</a:t>
            </a:r>
          </a:p>
          <a:p>
            <a:pPr algn="ctr"/>
            <a:r>
              <a:rPr lang="ru-RU" dirty="0" smtClean="0"/>
              <a:t>Всем известно, всем понятно</a:t>
            </a:r>
          </a:p>
          <a:p>
            <a:pPr algn="ctr"/>
            <a:r>
              <a:rPr lang="ru-RU" dirty="0" smtClean="0"/>
              <a:t>Что здоровым быть приятно!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1142984"/>
            <a:ext cx="3071834" cy="12858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СПОРТ - НАШ ДРУГ 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2786058"/>
            <a:ext cx="3008313" cy="407194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ещё есть пожеланья     В детском садике своём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Здоровее и румянее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тановитесь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каждым днём!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F:\Images\IMG538-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03650" y="2500306"/>
            <a:ext cx="5340350" cy="4005262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214414" y="500042"/>
            <a:ext cx="6858048" cy="150019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Быть здоровым мы хотим!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2857496"/>
            <a:ext cx="3000396" cy="31432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ещё есть пожеланья     В детском садике своём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Здоровее и румянее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Становитесь с Каждым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днём!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73</TotalTime>
  <Words>182</Words>
  <PresentationFormat>Экран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Неделя здоровья!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здоровья!</dc:title>
  <cp:lastModifiedBy>User</cp:lastModifiedBy>
  <cp:revision>10</cp:revision>
  <dcterms:modified xsi:type="dcterms:W3CDTF">2014-02-08T07:49:29Z</dcterms:modified>
</cp:coreProperties>
</file>