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804890" cy="13681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«Моя семья - моя радость».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00826" y="5733256"/>
            <a:ext cx="253567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Воспитатель: Савельева Е.А.</a:t>
            </a:r>
            <a:endParaRPr lang="ru-RU" dirty="0"/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2123728" y="2204865"/>
            <a:ext cx="4377098" cy="403244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Я люблю свою семью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Маму</a:t>
            </a:r>
            <a:r>
              <a:rPr lang="ru-RU" sz="2000" smtClean="0">
                <a:solidFill>
                  <a:schemeClr val="bg1"/>
                </a:solidFill>
              </a:rPr>
              <a:t>, папу </a:t>
            </a:r>
            <a:r>
              <a:rPr lang="ru-RU" sz="2000" dirty="0" smtClean="0">
                <a:solidFill>
                  <a:schemeClr val="bg1"/>
                </a:solidFill>
              </a:rPr>
              <a:t>я люблю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Люблю деда и бабулю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 щенка и кошку Мусю.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Всех кого я так люблю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Имеют  право на семью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214546" y="2285992"/>
            <a:ext cx="4214842" cy="1801376"/>
          </a:xfrm>
        </p:spPr>
        <p:txBody>
          <a:bodyPr/>
          <a:lstStyle/>
          <a:p>
            <a:r>
              <a:rPr lang="ru-RU" dirty="0" smtClean="0"/>
              <a:t>Все помощники на месте,</a:t>
            </a:r>
          </a:p>
          <a:p>
            <a:r>
              <a:rPr lang="ru-RU" dirty="0" smtClean="0"/>
              <a:t>Так давайте же все вместе</a:t>
            </a:r>
          </a:p>
          <a:p>
            <a:r>
              <a:rPr lang="ru-RU" dirty="0" smtClean="0"/>
              <a:t>Будем жарить и варить,</a:t>
            </a:r>
          </a:p>
          <a:p>
            <a:r>
              <a:rPr lang="ru-RU" dirty="0" smtClean="0"/>
              <a:t>И гостей своих кормить!</a:t>
            </a:r>
            <a:endParaRPr lang="ru-RU" dirty="0"/>
          </a:p>
        </p:txBody>
      </p:sp>
      <p:pic>
        <p:nvPicPr>
          <p:cNvPr id="7170" name="Picture 2" descr="F:\DCIM\101MSDCF\DSC0230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4500570"/>
            <a:ext cx="4000528" cy="2357430"/>
          </a:xfrm>
          <a:prstGeom prst="rect">
            <a:avLst/>
          </a:prstGeom>
          <a:noFill/>
        </p:spPr>
      </p:pic>
      <p:pic>
        <p:nvPicPr>
          <p:cNvPr id="7171" name="Picture 3" descr="F:\DCIM\101MSDCF\DSC0230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4500570"/>
            <a:ext cx="3857652" cy="2357430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1214414" y="571480"/>
            <a:ext cx="1500198" cy="1071570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4071934" y="428604"/>
            <a:ext cx="1285884" cy="1000132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>
            <a:off x="7000892" y="500042"/>
            <a:ext cx="1071570" cy="1000132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000232" y="1000108"/>
            <a:ext cx="4857784" cy="1357322"/>
          </a:xfrm>
        </p:spPr>
        <p:txBody>
          <a:bodyPr/>
          <a:lstStyle/>
          <a:p>
            <a:r>
              <a:rPr lang="ru-RU" dirty="0" smtClean="0"/>
              <a:t>Сюжетно ролевая игра «Дом».</a:t>
            </a:r>
            <a:endParaRPr lang="ru-RU" dirty="0"/>
          </a:p>
        </p:txBody>
      </p:sp>
      <p:pic>
        <p:nvPicPr>
          <p:cNvPr id="9218" name="Picture 2" descr="F:\DCIM\101MSDCF\DSC0231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4357694"/>
            <a:ext cx="4071966" cy="2500306"/>
          </a:xfrm>
          <a:prstGeom prst="rect">
            <a:avLst/>
          </a:prstGeom>
          <a:noFill/>
        </p:spPr>
      </p:pic>
      <p:pic>
        <p:nvPicPr>
          <p:cNvPr id="9219" name="Picture 3" descr="F:\DCIM\101MSDCF\DSC0232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357694"/>
            <a:ext cx="4143404" cy="2500306"/>
          </a:xfrm>
          <a:prstGeom prst="rect">
            <a:avLst/>
          </a:prstGeom>
          <a:noFill/>
        </p:spPr>
      </p:pic>
      <p:sp>
        <p:nvSpPr>
          <p:cNvPr id="12" name="Блок-схема: перфолента 11"/>
          <p:cNvSpPr/>
          <p:nvPr/>
        </p:nvSpPr>
        <p:spPr>
          <a:xfrm>
            <a:off x="2143108" y="2357430"/>
            <a:ext cx="4572032" cy="2000264"/>
          </a:xfrm>
          <a:prstGeom prst="flowChartPunchedTap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Чай я в чашку наливаю,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Пей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Макарка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, не стесняйся.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Чаем сладким угощайся!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32-конечная звезда 12"/>
          <p:cNvSpPr/>
          <p:nvPr/>
        </p:nvSpPr>
        <p:spPr>
          <a:xfrm>
            <a:off x="642910" y="2143116"/>
            <a:ext cx="714380" cy="642942"/>
          </a:xfrm>
          <a:prstGeom prst="star32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7572396" y="571480"/>
            <a:ext cx="1071570" cy="1000132"/>
          </a:xfrm>
          <a:prstGeom prst="star32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428728" y="2571744"/>
            <a:ext cx="6072230" cy="1515624"/>
          </a:xfrm>
        </p:spPr>
        <p:txBody>
          <a:bodyPr/>
          <a:lstStyle/>
          <a:p>
            <a:r>
              <a:rPr lang="ru-RU" dirty="0" err="1" smtClean="0"/>
              <a:t>Раз-два-три-четыре-пять</a:t>
            </a:r>
            <a:r>
              <a:rPr lang="ru-RU" dirty="0" smtClean="0"/>
              <a:t> начинаем мы играть!</a:t>
            </a:r>
            <a:endParaRPr lang="ru-RU" dirty="0"/>
          </a:p>
        </p:txBody>
      </p:sp>
      <p:pic>
        <p:nvPicPr>
          <p:cNvPr id="11266" name="Picture 2" descr="F:\DCIM\101MSDCF\DSC0233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357694"/>
            <a:ext cx="3929090" cy="2500306"/>
          </a:xfrm>
          <a:prstGeom prst="rect">
            <a:avLst/>
          </a:prstGeom>
          <a:noFill/>
        </p:spPr>
      </p:pic>
      <p:pic>
        <p:nvPicPr>
          <p:cNvPr id="11267" name="Picture 3" descr="F:\DCIM\101MSDCF\DSC0234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4357694"/>
            <a:ext cx="3943352" cy="2500306"/>
          </a:xfrm>
          <a:prstGeom prst="rect">
            <a:avLst/>
          </a:prstGeom>
          <a:noFill/>
        </p:spPr>
      </p:pic>
      <p:sp>
        <p:nvSpPr>
          <p:cNvPr id="9" name="Сердце 8"/>
          <p:cNvSpPr/>
          <p:nvPr/>
        </p:nvSpPr>
        <p:spPr>
          <a:xfrm>
            <a:off x="1142976" y="571480"/>
            <a:ext cx="1071570" cy="785818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дце 9"/>
          <p:cNvSpPr/>
          <p:nvPr/>
        </p:nvSpPr>
        <p:spPr>
          <a:xfrm>
            <a:off x="3214678" y="1214422"/>
            <a:ext cx="1071570" cy="928694"/>
          </a:xfrm>
          <a:prstGeom prst="hear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/>
          <p:cNvSpPr/>
          <p:nvPr/>
        </p:nvSpPr>
        <p:spPr>
          <a:xfrm>
            <a:off x="5857884" y="857232"/>
            <a:ext cx="928694" cy="714380"/>
          </a:xfrm>
          <a:prstGeom prst="hea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DCIM\101MSDCF\DSC0236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3000372"/>
            <a:ext cx="5715040" cy="3629036"/>
          </a:xfrm>
          <a:prstGeom prst="rect">
            <a:avLst/>
          </a:prstGeom>
          <a:noFill/>
        </p:spPr>
      </p:pic>
      <p:sp>
        <p:nvSpPr>
          <p:cNvPr id="8" name="Горизонтальный свиток 7"/>
          <p:cNvSpPr/>
          <p:nvPr/>
        </p:nvSpPr>
        <p:spPr>
          <a:xfrm>
            <a:off x="1928794" y="571480"/>
            <a:ext cx="4643470" cy="235745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Вот и закончен наш рассказ.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 всех, кто есть в семье у нас.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357422" y="1428736"/>
            <a:ext cx="4500594" cy="1515624"/>
          </a:xfrm>
        </p:spPr>
        <p:txBody>
          <a:bodyPr/>
          <a:lstStyle/>
          <a:p>
            <a:r>
              <a:rPr lang="ru-RU" dirty="0" smtClean="0"/>
              <a:t>Большая у меня семья – и все они мои друзья!</a:t>
            </a:r>
            <a:endParaRPr lang="ru-RU" dirty="0"/>
          </a:p>
        </p:txBody>
      </p:sp>
      <p:pic>
        <p:nvPicPr>
          <p:cNvPr id="8195" name="Picture 3" descr="F:\DCIM\101MSDCF\DSC0231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2928934"/>
            <a:ext cx="6143668" cy="3714752"/>
          </a:xfrm>
          <a:prstGeom prst="rect">
            <a:avLst/>
          </a:prstGeom>
          <a:noFill/>
        </p:spPr>
      </p:pic>
      <p:sp>
        <p:nvSpPr>
          <p:cNvPr id="12" name="Пятно 2 11"/>
          <p:cNvSpPr/>
          <p:nvPr/>
        </p:nvSpPr>
        <p:spPr>
          <a:xfrm>
            <a:off x="1785918" y="500042"/>
            <a:ext cx="857256" cy="857256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2 12"/>
          <p:cNvSpPr/>
          <p:nvPr/>
        </p:nvSpPr>
        <p:spPr>
          <a:xfrm>
            <a:off x="4071934" y="142852"/>
            <a:ext cx="1071570" cy="928694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2 13"/>
          <p:cNvSpPr/>
          <p:nvPr/>
        </p:nvSpPr>
        <p:spPr>
          <a:xfrm>
            <a:off x="7000892" y="500042"/>
            <a:ext cx="1000132" cy="928694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DCIM\101MSDCF\DSC0223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143380"/>
            <a:ext cx="4214810" cy="2714620"/>
          </a:xfrm>
          <a:prstGeom prst="rect">
            <a:avLst/>
          </a:prstGeom>
          <a:noFill/>
        </p:spPr>
      </p:pic>
      <p:pic>
        <p:nvPicPr>
          <p:cNvPr id="1028" name="Picture 4" descr="F:\DCIM\101MSDCF\DSC0223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4143380"/>
            <a:ext cx="4143404" cy="2714620"/>
          </a:xfrm>
          <a:prstGeom prst="rect">
            <a:avLst/>
          </a:prstGeom>
          <a:noFill/>
        </p:spPr>
      </p:pic>
      <p:sp>
        <p:nvSpPr>
          <p:cNvPr id="13" name="Облако 12"/>
          <p:cNvSpPr/>
          <p:nvPr/>
        </p:nvSpPr>
        <p:spPr>
          <a:xfrm>
            <a:off x="285720" y="500042"/>
            <a:ext cx="1428760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3214678" y="357166"/>
            <a:ext cx="1500198" cy="1000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6072198" y="428604"/>
            <a:ext cx="1500198" cy="1000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типовой процесс 15"/>
          <p:cNvSpPr/>
          <p:nvPr/>
        </p:nvSpPr>
        <p:spPr>
          <a:xfrm>
            <a:off x="2571736" y="1500174"/>
            <a:ext cx="3714776" cy="2643206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Маму, мамочку свою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Очень сильно я люблю.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Я её целую,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Я её ласкаю.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Будь здорова, мамочка,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Любимая, родная.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Большая стирка.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0" y="2285992"/>
            <a:ext cx="4286248" cy="1729938"/>
          </a:xfrm>
        </p:spPr>
        <p:txBody>
          <a:bodyPr/>
          <a:lstStyle/>
          <a:p>
            <a:r>
              <a:rPr lang="ru-RU" dirty="0" smtClean="0"/>
              <a:t>А сейчас мы поиграем позабавим наших мам.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85992"/>
            <a:ext cx="4229104" cy="1729938"/>
          </a:xfrm>
        </p:spPr>
        <p:txBody>
          <a:bodyPr/>
          <a:lstStyle/>
          <a:p>
            <a:r>
              <a:rPr lang="ru-RU" dirty="0" smtClean="0"/>
              <a:t>Помогаю бабушке – я уже большой, улыбнулась бабушка стала молодой!</a:t>
            </a:r>
            <a:endParaRPr lang="ru-RU" dirty="0"/>
          </a:p>
        </p:txBody>
      </p:sp>
      <p:pic>
        <p:nvPicPr>
          <p:cNvPr id="2050" name="Picture 2" descr="F:\DCIM\101MSDCF\DSC0223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4000504"/>
            <a:ext cx="4143404" cy="2857496"/>
          </a:xfrm>
          <a:prstGeom prst="rect">
            <a:avLst/>
          </a:prstGeom>
          <a:noFill/>
        </p:spPr>
      </p:pic>
      <p:pic>
        <p:nvPicPr>
          <p:cNvPr id="2051" name="Picture 3" descr="F:\DCIM\101MSDCF\DSC0224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4071942"/>
            <a:ext cx="4143404" cy="2786058"/>
          </a:xfrm>
          <a:prstGeom prst="rect">
            <a:avLst/>
          </a:prstGeom>
          <a:noFill/>
        </p:spPr>
      </p:pic>
      <p:sp>
        <p:nvSpPr>
          <p:cNvPr id="11" name="5-конечная звезда 10"/>
          <p:cNvSpPr/>
          <p:nvPr/>
        </p:nvSpPr>
        <p:spPr>
          <a:xfrm>
            <a:off x="857224" y="0"/>
            <a:ext cx="857256" cy="7857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2571736" y="500042"/>
            <a:ext cx="92869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072066" y="285728"/>
            <a:ext cx="857256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7000892" y="1071546"/>
            <a:ext cx="928694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14282" y="357166"/>
            <a:ext cx="8143932" cy="1728046"/>
          </a:xfrm>
        </p:spPr>
        <p:txBody>
          <a:bodyPr/>
          <a:lstStyle/>
          <a:p>
            <a:r>
              <a:rPr lang="ru-RU" sz="2800" dirty="0" smtClean="0"/>
              <a:t>Мамы наших девочек – такие мастерицы! </a:t>
            </a:r>
          </a:p>
          <a:p>
            <a:r>
              <a:rPr lang="ru-RU" sz="2800" dirty="0" smtClean="0"/>
              <a:t>Звереву с </a:t>
            </a:r>
            <a:r>
              <a:rPr lang="ru-RU" sz="2800" dirty="0" err="1" smtClean="0"/>
              <a:t>Юдашкиным</a:t>
            </a:r>
            <a:r>
              <a:rPr lang="ru-RU" sz="2800" dirty="0" smtClean="0"/>
              <a:t> у них бы поучиться! </a:t>
            </a:r>
            <a:endParaRPr lang="ru-RU" sz="2800" dirty="0"/>
          </a:p>
        </p:txBody>
      </p:sp>
      <p:pic>
        <p:nvPicPr>
          <p:cNvPr id="3074" name="Picture 2" descr="F:\DCIM\101MSDCF\DSC0225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071678"/>
            <a:ext cx="3000396" cy="4786322"/>
          </a:xfrm>
          <a:prstGeom prst="rect">
            <a:avLst/>
          </a:prstGeom>
          <a:noFill/>
        </p:spPr>
      </p:pic>
      <p:pic>
        <p:nvPicPr>
          <p:cNvPr id="3075" name="Picture 3" descr="F:\DCIM\101MSDCF\DSC0225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071678"/>
            <a:ext cx="3000396" cy="47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000100" y="928670"/>
            <a:ext cx="6643734" cy="1714512"/>
          </a:xfrm>
        </p:spPr>
        <p:txBody>
          <a:bodyPr/>
          <a:lstStyle/>
          <a:p>
            <a:r>
              <a:rPr lang="ru-RU" sz="2800" dirty="0" err="1" smtClean="0"/>
              <a:t>Что-бы</a:t>
            </a:r>
            <a:r>
              <a:rPr lang="ru-RU" sz="2800" dirty="0" smtClean="0"/>
              <a:t> мамам было весело разучим с ними песенку!</a:t>
            </a:r>
            <a:endParaRPr lang="ru-RU" sz="2800" dirty="0"/>
          </a:p>
        </p:txBody>
      </p:sp>
      <p:pic>
        <p:nvPicPr>
          <p:cNvPr id="4098" name="Picture 2" descr="F:\DCIM\101MSDCF\DSC0226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2643182"/>
            <a:ext cx="6715172" cy="4214818"/>
          </a:xfrm>
          <a:prstGeom prst="rect">
            <a:avLst/>
          </a:prstGeom>
          <a:noFill/>
        </p:spPr>
      </p:pic>
      <p:sp>
        <p:nvSpPr>
          <p:cNvPr id="13" name="Лента лицом вверх 12"/>
          <p:cNvSpPr/>
          <p:nvPr/>
        </p:nvSpPr>
        <p:spPr>
          <a:xfrm>
            <a:off x="3143240" y="214290"/>
            <a:ext cx="1785950" cy="571504"/>
          </a:xfrm>
          <a:prstGeom prst="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500166" y="2071678"/>
            <a:ext cx="5857916" cy="1872814"/>
          </a:xfrm>
        </p:spPr>
        <p:txBody>
          <a:bodyPr/>
          <a:lstStyle/>
          <a:p>
            <a:r>
              <a:rPr lang="ru-RU" dirty="0" smtClean="0"/>
              <a:t>Чтоб ребят развеселить </a:t>
            </a:r>
          </a:p>
          <a:p>
            <a:r>
              <a:rPr lang="ru-RU" dirty="0" smtClean="0"/>
              <a:t>Им улыбки подарить.</a:t>
            </a:r>
          </a:p>
          <a:p>
            <a:r>
              <a:rPr lang="ru-RU" dirty="0" smtClean="0"/>
              <a:t>Мамы с папой будут рисовать</a:t>
            </a:r>
          </a:p>
          <a:p>
            <a:r>
              <a:rPr lang="ru-RU" dirty="0" smtClean="0"/>
              <a:t>Портреты деток на шарах изображать! </a:t>
            </a:r>
            <a:endParaRPr lang="ru-RU" dirty="0"/>
          </a:p>
        </p:txBody>
      </p:sp>
      <p:pic>
        <p:nvPicPr>
          <p:cNvPr id="9" name="Picture 3" descr="F:\DCIM\101MSDCF\DSC0227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000504"/>
            <a:ext cx="4143372" cy="2857496"/>
          </a:xfrm>
          <a:prstGeom prst="rect">
            <a:avLst/>
          </a:prstGeom>
          <a:noFill/>
        </p:spPr>
      </p:pic>
      <p:pic>
        <p:nvPicPr>
          <p:cNvPr id="5122" name="Picture 2" descr="F:\DCIM\101MSDCF\DSC0228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4000504"/>
            <a:ext cx="4143404" cy="2857496"/>
          </a:xfrm>
          <a:prstGeom prst="rect">
            <a:avLst/>
          </a:prstGeom>
          <a:noFill/>
        </p:spPr>
      </p:pic>
      <p:sp>
        <p:nvSpPr>
          <p:cNvPr id="11" name="Солнце 10"/>
          <p:cNvSpPr/>
          <p:nvPr/>
        </p:nvSpPr>
        <p:spPr>
          <a:xfrm>
            <a:off x="1857356" y="357166"/>
            <a:ext cx="1000132" cy="92869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4357686" y="1071546"/>
            <a:ext cx="857256" cy="78581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6357950" y="428604"/>
            <a:ext cx="857256" cy="92869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500166" y="3000372"/>
            <a:ext cx="5286412" cy="1372748"/>
          </a:xfrm>
        </p:spPr>
        <p:txBody>
          <a:bodyPr/>
          <a:lstStyle/>
          <a:p>
            <a:r>
              <a:rPr lang="ru-RU" dirty="0" smtClean="0"/>
              <a:t>Рядом с нашей бабушкой,</a:t>
            </a:r>
          </a:p>
          <a:p>
            <a:r>
              <a:rPr lang="ru-RU" dirty="0" smtClean="0"/>
              <a:t>Мы не знаем скуки.</a:t>
            </a:r>
          </a:p>
          <a:p>
            <a:r>
              <a:rPr lang="ru-RU" dirty="0" smtClean="0"/>
              <a:t>Ведь у нашей бабушки золотые руки!</a:t>
            </a:r>
            <a:endParaRPr lang="ru-RU" dirty="0"/>
          </a:p>
        </p:txBody>
      </p:sp>
      <p:pic>
        <p:nvPicPr>
          <p:cNvPr id="10242" name="Picture 2" descr="F:\DCIM\101MSDCF\DSC023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572008"/>
            <a:ext cx="3857652" cy="2285992"/>
          </a:xfrm>
          <a:prstGeom prst="rect">
            <a:avLst/>
          </a:prstGeom>
          <a:noFill/>
        </p:spPr>
      </p:pic>
      <p:pic>
        <p:nvPicPr>
          <p:cNvPr id="8" name="Picture 2" descr="F:\DCIM\101MSDCF\DSC0231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4572008"/>
            <a:ext cx="4000528" cy="2285992"/>
          </a:xfrm>
          <a:prstGeom prst="rect">
            <a:avLst/>
          </a:prstGeom>
          <a:noFill/>
        </p:spPr>
      </p:pic>
      <p:sp>
        <p:nvSpPr>
          <p:cNvPr id="9" name="Облако 8"/>
          <p:cNvSpPr/>
          <p:nvPr/>
        </p:nvSpPr>
        <p:spPr>
          <a:xfrm>
            <a:off x="1714480" y="428604"/>
            <a:ext cx="1714512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5500694" y="0"/>
            <a:ext cx="1214446" cy="10001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4500562" y="1643050"/>
            <a:ext cx="785818" cy="7143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85786" y="1000108"/>
            <a:ext cx="7543800" cy="1214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Чудо – теремок.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F:\DCIM\101MSDCF\DSC0229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357694"/>
            <a:ext cx="4000528" cy="2500306"/>
          </a:xfrm>
          <a:prstGeom prst="rect">
            <a:avLst/>
          </a:prstGeom>
          <a:noFill/>
        </p:spPr>
      </p:pic>
      <p:pic>
        <p:nvPicPr>
          <p:cNvPr id="6148" name="Picture 4" descr="F:\DCIM\101MSDCF\DSC0230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500570"/>
            <a:ext cx="3800476" cy="2357430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1714480" y="2357430"/>
            <a:ext cx="542928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Стоит чудо-теремок </a:t>
            </a:r>
          </a:p>
          <a:p>
            <a:pPr algn="ctr"/>
            <a:r>
              <a:rPr lang="ru-RU" dirty="0" smtClean="0"/>
              <a:t>Он не низок, не высок.</a:t>
            </a:r>
          </a:p>
          <a:p>
            <a:pPr algn="ctr"/>
            <a:r>
              <a:rPr lang="ru-RU" dirty="0" smtClean="0"/>
              <a:t>Кто в нём живёт</a:t>
            </a:r>
          </a:p>
          <a:p>
            <a:pPr algn="ctr"/>
            <a:r>
              <a:rPr lang="ru-RU" dirty="0" smtClean="0"/>
              <a:t>Тот помощником слывёт.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643306" y="428604"/>
            <a:ext cx="1500198" cy="114300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238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Презентация  «Моя семья - моя радость».</vt:lpstr>
      <vt:lpstr>Слайд 2</vt:lpstr>
      <vt:lpstr>Слайд 3</vt:lpstr>
      <vt:lpstr>Большая стирка.</vt:lpstr>
      <vt:lpstr>Слайд 5</vt:lpstr>
      <vt:lpstr>Слайд 6</vt:lpstr>
      <vt:lpstr>Слайд 7</vt:lpstr>
      <vt:lpstr>Слайд 8</vt:lpstr>
      <vt:lpstr>Чудо – теремок.</vt:lpstr>
      <vt:lpstr>Слайд 10</vt:lpstr>
      <vt:lpstr>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«Моя семья - моя радость».</dc:title>
  <cp:lastModifiedBy>Admin</cp:lastModifiedBy>
  <cp:revision>22</cp:revision>
  <dcterms:modified xsi:type="dcterms:W3CDTF">2014-05-05T13:05:21Z</dcterms:modified>
</cp:coreProperties>
</file>