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2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66ECE-A006-45DA-AE64-F5322CFE5757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56" csCatId="colorful" phldr="1"/>
      <dgm:spPr/>
      <dgm:t>
        <a:bodyPr/>
        <a:lstStyle/>
        <a:p>
          <a:endParaRPr lang="ru-RU"/>
        </a:p>
      </dgm:t>
    </dgm:pt>
    <dgm:pt modelId="{A5C8A47B-3F5D-43B3-8BB2-AFACF9A89621}">
      <dgm:prSet phldrT="[Текст]" custT="1"/>
      <dgm:spPr/>
      <dgm:t>
        <a:bodyPr/>
        <a:lstStyle/>
        <a:p>
          <a:r>
            <a:rPr lang="ru-RU" sz="1100" b="1" dirty="0" smtClean="0"/>
            <a:t>Художественно-эстетическое развитие</a:t>
          </a:r>
          <a:endParaRPr lang="ru-RU" sz="1100" dirty="0"/>
        </a:p>
      </dgm:t>
    </dgm:pt>
    <dgm:pt modelId="{D5A45936-B1A3-4E7A-8B46-9890E46962D5}" type="parTrans" cxnId="{5DC1BE77-D683-4F14-B864-DEDF7599CE56}">
      <dgm:prSet/>
      <dgm:spPr/>
      <dgm:t>
        <a:bodyPr/>
        <a:lstStyle/>
        <a:p>
          <a:endParaRPr lang="ru-RU"/>
        </a:p>
      </dgm:t>
    </dgm:pt>
    <dgm:pt modelId="{A61DC6E6-3AE0-4C56-A1BF-6155C520249D}" type="sibTrans" cxnId="{5DC1BE77-D683-4F14-B864-DEDF7599CE56}">
      <dgm:prSet/>
      <dgm:spPr/>
      <dgm:t>
        <a:bodyPr/>
        <a:lstStyle/>
        <a:p>
          <a:endParaRPr lang="ru-RU"/>
        </a:p>
      </dgm:t>
    </dgm:pt>
    <dgm:pt modelId="{D86663A7-5CFB-484D-93FD-51E9CC47464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Слушание</a:t>
          </a:r>
          <a:endParaRPr lang="ru-RU" sz="1200" dirty="0">
            <a:solidFill>
              <a:schemeClr val="tx1"/>
            </a:solidFill>
          </a:endParaRPr>
        </a:p>
      </dgm:t>
    </dgm:pt>
    <dgm:pt modelId="{D690C97D-D9B4-458F-8D2F-90BAFDB5E128}" type="parTrans" cxnId="{250948A9-6AB3-498F-A225-02B476FCA273}">
      <dgm:prSet/>
      <dgm:spPr/>
      <dgm:t>
        <a:bodyPr/>
        <a:lstStyle/>
        <a:p>
          <a:endParaRPr lang="ru-RU"/>
        </a:p>
      </dgm:t>
    </dgm:pt>
    <dgm:pt modelId="{BEFEEC8D-FE45-4A32-BF39-0AA360DC7542}" type="sibTrans" cxnId="{250948A9-6AB3-498F-A225-02B476FCA273}">
      <dgm:prSet/>
      <dgm:spPr/>
      <dgm:t>
        <a:bodyPr/>
        <a:lstStyle/>
        <a:p>
          <a:endParaRPr lang="ru-RU"/>
        </a:p>
      </dgm:t>
    </dgm:pt>
    <dgm:pt modelId="{2DF8A91B-2A54-42BE-AA93-277CB3BC9A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Пение </a:t>
          </a:r>
          <a:endParaRPr lang="ru-RU" sz="1200" dirty="0">
            <a:solidFill>
              <a:schemeClr val="tx1"/>
            </a:solidFill>
          </a:endParaRPr>
        </a:p>
      </dgm:t>
    </dgm:pt>
    <dgm:pt modelId="{400DA0FE-6182-4ECA-AA8D-389973BEADD2}" type="parTrans" cxnId="{ECDF826D-CC9A-4498-8159-7A335E18F16F}">
      <dgm:prSet/>
      <dgm:spPr/>
      <dgm:t>
        <a:bodyPr/>
        <a:lstStyle/>
        <a:p>
          <a:endParaRPr lang="ru-RU"/>
        </a:p>
      </dgm:t>
    </dgm:pt>
    <dgm:pt modelId="{509A485E-7FBC-401C-89B4-A5DC0F1392DD}" type="sibTrans" cxnId="{ECDF826D-CC9A-4498-8159-7A335E18F16F}">
      <dgm:prSet/>
      <dgm:spPr/>
      <dgm:t>
        <a:bodyPr/>
        <a:lstStyle/>
        <a:p>
          <a:endParaRPr lang="ru-RU"/>
        </a:p>
      </dgm:t>
    </dgm:pt>
    <dgm:pt modelId="{CE6E0C9C-1A11-40EC-ADA0-49C2A21ADC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Танцы</a:t>
          </a:r>
          <a:endParaRPr lang="ru-RU" sz="1200" dirty="0">
            <a:solidFill>
              <a:schemeClr val="tx1"/>
            </a:solidFill>
          </a:endParaRPr>
        </a:p>
      </dgm:t>
    </dgm:pt>
    <dgm:pt modelId="{F3D2F8ED-EBD8-4F22-AA87-4FC53F89F21A}" type="parTrans" cxnId="{A1377BD5-78F1-4C13-BFBD-FB70F1C1B54E}">
      <dgm:prSet/>
      <dgm:spPr/>
      <dgm:t>
        <a:bodyPr/>
        <a:lstStyle/>
        <a:p>
          <a:endParaRPr lang="ru-RU"/>
        </a:p>
      </dgm:t>
    </dgm:pt>
    <dgm:pt modelId="{BCCA1ECA-50DB-422F-999A-BE1058BCDB8D}" type="sibTrans" cxnId="{A1377BD5-78F1-4C13-BFBD-FB70F1C1B54E}">
      <dgm:prSet/>
      <dgm:spPr/>
      <dgm:t>
        <a:bodyPr/>
        <a:lstStyle/>
        <a:p>
          <a:endParaRPr lang="ru-RU"/>
        </a:p>
      </dgm:t>
    </dgm:pt>
    <dgm:pt modelId="{876D5C1B-65F5-4D98-8378-61900C3372A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Танцевальная композиции</a:t>
          </a:r>
          <a:endParaRPr lang="ru-RU" sz="1200" dirty="0">
            <a:solidFill>
              <a:schemeClr val="tx1"/>
            </a:solidFill>
          </a:endParaRPr>
        </a:p>
      </dgm:t>
    </dgm:pt>
    <dgm:pt modelId="{CEDCD144-8627-4632-8C52-37B7BD648283}" type="parTrans" cxnId="{58F65FF0-3A40-4800-B212-3CF9A7B4B1E8}">
      <dgm:prSet/>
      <dgm:spPr/>
      <dgm:t>
        <a:bodyPr/>
        <a:lstStyle/>
        <a:p>
          <a:endParaRPr lang="ru-RU"/>
        </a:p>
      </dgm:t>
    </dgm:pt>
    <dgm:pt modelId="{0B3E5479-051A-4879-B7F5-335A0A35A0F8}" type="sibTrans" cxnId="{58F65FF0-3A40-4800-B212-3CF9A7B4B1E8}">
      <dgm:prSet/>
      <dgm:spPr/>
      <dgm:t>
        <a:bodyPr/>
        <a:lstStyle/>
        <a:p>
          <a:endParaRPr lang="ru-RU"/>
        </a:p>
      </dgm:t>
    </dgm:pt>
    <dgm:pt modelId="{1149EFF3-E889-4E54-8D7E-F5D858E3CC39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Рисование </a:t>
          </a:r>
          <a:endParaRPr lang="ru-RU" sz="1200" dirty="0">
            <a:solidFill>
              <a:schemeClr val="tx1"/>
            </a:solidFill>
          </a:endParaRPr>
        </a:p>
      </dgm:t>
    </dgm:pt>
    <dgm:pt modelId="{01B4D279-F595-4F07-8972-BFF8E874028F}" type="parTrans" cxnId="{02212055-2334-4853-BB63-C5F33E5D78F0}">
      <dgm:prSet/>
      <dgm:spPr/>
      <dgm:t>
        <a:bodyPr/>
        <a:lstStyle/>
        <a:p>
          <a:endParaRPr lang="ru-RU"/>
        </a:p>
      </dgm:t>
    </dgm:pt>
    <dgm:pt modelId="{21096312-AEE7-4206-98C7-708B6A2F8416}" type="sibTrans" cxnId="{02212055-2334-4853-BB63-C5F33E5D78F0}">
      <dgm:prSet/>
      <dgm:spPr/>
      <dgm:t>
        <a:bodyPr/>
        <a:lstStyle/>
        <a:p>
          <a:endParaRPr lang="ru-RU"/>
        </a:p>
      </dgm:t>
    </dgm:pt>
    <dgm:pt modelId="{ADC20F63-0EF9-4B2A-B651-E62476568FA2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Семейное рисование </a:t>
          </a:r>
          <a:endParaRPr lang="ru-RU" sz="1200" dirty="0">
            <a:solidFill>
              <a:schemeClr val="tx1"/>
            </a:solidFill>
          </a:endParaRPr>
        </a:p>
      </dgm:t>
    </dgm:pt>
    <dgm:pt modelId="{DA45F48D-63D7-421A-BA5D-5EEA5C50B4D6}" type="parTrans" cxnId="{8BA9047C-E90C-4B96-930C-8EEA906B7202}">
      <dgm:prSet/>
      <dgm:spPr/>
      <dgm:t>
        <a:bodyPr/>
        <a:lstStyle/>
        <a:p>
          <a:endParaRPr lang="ru-RU"/>
        </a:p>
      </dgm:t>
    </dgm:pt>
    <dgm:pt modelId="{77DBCB38-8DFE-4046-9C1D-0650A5D12174}" type="sibTrans" cxnId="{8BA9047C-E90C-4B96-930C-8EEA906B7202}">
      <dgm:prSet/>
      <dgm:spPr/>
      <dgm:t>
        <a:bodyPr/>
        <a:lstStyle/>
        <a:p>
          <a:endParaRPr lang="ru-RU"/>
        </a:p>
      </dgm:t>
    </dgm:pt>
    <dgm:pt modelId="{36A14EAD-9590-4E3E-B847-9EA51571E219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Выставки семейных рисунков</a:t>
          </a:r>
          <a:endParaRPr lang="ru-RU" sz="1200" dirty="0">
            <a:solidFill>
              <a:schemeClr val="tx1"/>
            </a:solidFill>
          </a:endParaRPr>
        </a:p>
      </dgm:t>
    </dgm:pt>
    <dgm:pt modelId="{678ABF69-38D5-42DA-8A56-CBAD8832EEDE}" type="parTrans" cxnId="{82FA063D-E912-427D-9FDD-B1F900FDECDD}">
      <dgm:prSet/>
      <dgm:spPr/>
      <dgm:t>
        <a:bodyPr/>
        <a:lstStyle/>
        <a:p>
          <a:endParaRPr lang="ru-RU"/>
        </a:p>
      </dgm:t>
    </dgm:pt>
    <dgm:pt modelId="{B0A5C588-2ACA-4FF9-B223-15ECA2D7B59B}" type="sibTrans" cxnId="{82FA063D-E912-427D-9FDD-B1F900FDECDD}">
      <dgm:prSet/>
      <dgm:spPr/>
      <dgm:t>
        <a:bodyPr/>
        <a:lstStyle/>
        <a:p>
          <a:endParaRPr lang="ru-RU"/>
        </a:p>
      </dgm:t>
    </dgm:pt>
    <dgm:pt modelId="{417166CF-ADCE-4C01-80A7-312BD2382B0C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Театрализованная деятельность</a:t>
          </a:r>
          <a:endParaRPr lang="ru-RU" sz="1200" dirty="0">
            <a:solidFill>
              <a:schemeClr val="tx1"/>
            </a:solidFill>
          </a:endParaRPr>
        </a:p>
      </dgm:t>
    </dgm:pt>
    <dgm:pt modelId="{32156091-7897-49C2-A5FC-71D11ADD54E8}" type="parTrans" cxnId="{2E3EA452-5B74-4B8F-9629-7E4E0B177002}">
      <dgm:prSet/>
      <dgm:spPr/>
      <dgm:t>
        <a:bodyPr/>
        <a:lstStyle/>
        <a:p>
          <a:endParaRPr lang="ru-RU"/>
        </a:p>
      </dgm:t>
    </dgm:pt>
    <dgm:pt modelId="{94063236-AD23-46F2-911F-7F064FE2C2D0}" type="sibTrans" cxnId="{2E3EA452-5B74-4B8F-9629-7E4E0B177002}">
      <dgm:prSet/>
      <dgm:spPr/>
      <dgm:t>
        <a:bodyPr/>
        <a:lstStyle/>
        <a:p>
          <a:endParaRPr lang="ru-RU"/>
        </a:p>
      </dgm:t>
    </dgm:pt>
    <dgm:pt modelId="{E60E8E65-9197-4783-9BE6-4609CCEF3E1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Инсценировка песни</a:t>
          </a:r>
          <a:endParaRPr lang="ru-RU" sz="1200" dirty="0">
            <a:solidFill>
              <a:schemeClr val="tx1"/>
            </a:solidFill>
          </a:endParaRPr>
        </a:p>
      </dgm:t>
    </dgm:pt>
    <dgm:pt modelId="{19606410-4BF8-41FA-B5DB-B079EA09E179}" type="parTrans" cxnId="{EE8BB65E-FBF4-4977-9EF9-8C9DAD977465}">
      <dgm:prSet/>
      <dgm:spPr/>
      <dgm:t>
        <a:bodyPr/>
        <a:lstStyle/>
        <a:p>
          <a:endParaRPr lang="ru-RU"/>
        </a:p>
      </dgm:t>
    </dgm:pt>
    <dgm:pt modelId="{FDA14EFA-43D2-46A3-986B-D4436AFC589D}" type="sibTrans" cxnId="{EE8BB65E-FBF4-4977-9EF9-8C9DAD977465}">
      <dgm:prSet/>
      <dgm:spPr/>
      <dgm:t>
        <a:bodyPr/>
        <a:lstStyle/>
        <a:p>
          <a:endParaRPr lang="ru-RU"/>
        </a:p>
      </dgm:t>
    </dgm:pt>
    <dgm:pt modelId="{8B16A939-9B5A-4F40-A16D-041BEF45A536}" type="pres">
      <dgm:prSet presAssocID="{98666ECE-A006-45DA-AE64-F5322CFE57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B835B-689A-4C9C-8AAA-5AE9645814D2}" type="pres">
      <dgm:prSet presAssocID="{A5C8A47B-3F5D-43B3-8BB2-AFACF9A89621}" presName="centerShape" presStyleLbl="node0" presStyleIdx="0" presStyleCnt="1" custScaleX="184333" custScaleY="172850"/>
      <dgm:spPr/>
      <dgm:t>
        <a:bodyPr/>
        <a:lstStyle/>
        <a:p>
          <a:endParaRPr lang="ru-RU"/>
        </a:p>
      </dgm:t>
    </dgm:pt>
    <dgm:pt modelId="{601A6D7A-00F8-44A4-803E-AB77A6246849}" type="pres">
      <dgm:prSet presAssocID="{D690C97D-D9B4-458F-8D2F-90BAFDB5E128}" presName="Name9" presStyleLbl="parChTrans1D2" presStyleIdx="0" presStyleCnt="9"/>
      <dgm:spPr/>
      <dgm:t>
        <a:bodyPr/>
        <a:lstStyle/>
        <a:p>
          <a:endParaRPr lang="ru-RU"/>
        </a:p>
      </dgm:t>
    </dgm:pt>
    <dgm:pt modelId="{1F6EF0E1-67FE-4FD2-A3AB-85F09F976293}" type="pres">
      <dgm:prSet presAssocID="{D690C97D-D9B4-458F-8D2F-90BAFDB5E128}" presName="connTx" presStyleLbl="parChTrans1D2" presStyleIdx="0" presStyleCnt="9"/>
      <dgm:spPr/>
      <dgm:t>
        <a:bodyPr/>
        <a:lstStyle/>
        <a:p>
          <a:endParaRPr lang="ru-RU"/>
        </a:p>
      </dgm:t>
    </dgm:pt>
    <dgm:pt modelId="{1FA912FF-2407-4AEC-A2F9-149DC9431B9F}" type="pres">
      <dgm:prSet presAssocID="{D86663A7-5CFB-484D-93FD-51E9CC474644}" presName="node" presStyleLbl="node1" presStyleIdx="0" presStyleCnt="9" custScaleX="177438" custScaleY="135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B089C-E701-4708-8798-0369A4282D67}" type="pres">
      <dgm:prSet presAssocID="{400DA0FE-6182-4ECA-AA8D-389973BEADD2}" presName="Name9" presStyleLbl="parChTrans1D2" presStyleIdx="1" presStyleCnt="9"/>
      <dgm:spPr/>
      <dgm:t>
        <a:bodyPr/>
        <a:lstStyle/>
        <a:p>
          <a:endParaRPr lang="ru-RU"/>
        </a:p>
      </dgm:t>
    </dgm:pt>
    <dgm:pt modelId="{8716E8B6-BC90-453F-96F1-135DD17AF90C}" type="pres">
      <dgm:prSet presAssocID="{400DA0FE-6182-4ECA-AA8D-389973BEADD2}" presName="connTx" presStyleLbl="parChTrans1D2" presStyleIdx="1" presStyleCnt="9"/>
      <dgm:spPr/>
      <dgm:t>
        <a:bodyPr/>
        <a:lstStyle/>
        <a:p>
          <a:endParaRPr lang="ru-RU"/>
        </a:p>
      </dgm:t>
    </dgm:pt>
    <dgm:pt modelId="{3387E00E-B847-487D-93E8-2C2EB9AAAF12}" type="pres">
      <dgm:prSet presAssocID="{2DF8A91B-2A54-42BE-AA93-277CB3BC9A43}" presName="node" presStyleLbl="node1" presStyleIdx="1" presStyleCnt="9" custScaleX="167350" custScaleY="12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9E781-E16F-44E6-9ACA-B799B8F9C9F4}" type="pres">
      <dgm:prSet presAssocID="{F3D2F8ED-EBD8-4F22-AA87-4FC53F89F21A}" presName="Name9" presStyleLbl="parChTrans1D2" presStyleIdx="2" presStyleCnt="9"/>
      <dgm:spPr/>
      <dgm:t>
        <a:bodyPr/>
        <a:lstStyle/>
        <a:p>
          <a:endParaRPr lang="ru-RU"/>
        </a:p>
      </dgm:t>
    </dgm:pt>
    <dgm:pt modelId="{3014B530-0002-462F-9845-43DCB84E6103}" type="pres">
      <dgm:prSet presAssocID="{F3D2F8ED-EBD8-4F22-AA87-4FC53F89F21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E8286609-F776-49E4-BB9B-5CC23A03003C}" type="pres">
      <dgm:prSet presAssocID="{CE6E0C9C-1A11-40EC-ADA0-49C2A21ADCFC}" presName="node" presStyleLbl="node1" presStyleIdx="2" presStyleCnt="9" custScaleX="188614" custScaleY="146812" custRadScaleRad="110657" custRadScaleInc="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85E54-6B98-4C1C-9369-D8BE6E46FE0C}" type="pres">
      <dgm:prSet presAssocID="{CEDCD144-8627-4632-8C52-37B7BD648283}" presName="Name9" presStyleLbl="parChTrans1D2" presStyleIdx="3" presStyleCnt="9"/>
      <dgm:spPr/>
      <dgm:t>
        <a:bodyPr/>
        <a:lstStyle/>
        <a:p>
          <a:endParaRPr lang="ru-RU"/>
        </a:p>
      </dgm:t>
    </dgm:pt>
    <dgm:pt modelId="{484046BF-DDAF-4CC2-9FEF-E49301ABABF6}" type="pres">
      <dgm:prSet presAssocID="{CEDCD144-8627-4632-8C52-37B7BD648283}" presName="connTx" presStyleLbl="parChTrans1D2" presStyleIdx="3" presStyleCnt="9"/>
      <dgm:spPr/>
      <dgm:t>
        <a:bodyPr/>
        <a:lstStyle/>
        <a:p>
          <a:endParaRPr lang="ru-RU"/>
        </a:p>
      </dgm:t>
    </dgm:pt>
    <dgm:pt modelId="{69BEB0EE-96FD-44E6-AA7E-6B2AB61396BD}" type="pres">
      <dgm:prSet presAssocID="{876D5C1B-65F5-4D98-8378-61900C3372A7}" presName="node" presStyleLbl="node1" presStyleIdx="3" presStyleCnt="9" custScaleX="187057" custScaleY="148954" custRadScaleRad="107033" custRadScaleInc="-3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481E-523B-4622-9029-C472B7C53707}" type="pres">
      <dgm:prSet presAssocID="{01B4D279-F595-4F07-8972-BFF8E874028F}" presName="Name9" presStyleLbl="parChTrans1D2" presStyleIdx="4" presStyleCnt="9"/>
      <dgm:spPr/>
      <dgm:t>
        <a:bodyPr/>
        <a:lstStyle/>
        <a:p>
          <a:endParaRPr lang="ru-RU"/>
        </a:p>
      </dgm:t>
    </dgm:pt>
    <dgm:pt modelId="{9FE0E613-D1DE-4782-8D71-B14ADD5472CA}" type="pres">
      <dgm:prSet presAssocID="{01B4D279-F595-4F07-8972-BFF8E874028F}" presName="connTx" presStyleLbl="parChTrans1D2" presStyleIdx="4" presStyleCnt="9"/>
      <dgm:spPr/>
      <dgm:t>
        <a:bodyPr/>
        <a:lstStyle/>
        <a:p>
          <a:endParaRPr lang="ru-RU"/>
        </a:p>
      </dgm:t>
    </dgm:pt>
    <dgm:pt modelId="{FE7E8F6F-D423-43B3-A387-B9477749916B}" type="pres">
      <dgm:prSet presAssocID="{1149EFF3-E889-4E54-8D7E-F5D858E3CC39}" presName="node" presStyleLbl="node1" presStyleIdx="4" presStyleCnt="9" custScaleX="165294" custScaleY="108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812CF-B95B-4D2F-8DD4-E125FEBA0D89}" type="pres">
      <dgm:prSet presAssocID="{DA45F48D-63D7-421A-BA5D-5EEA5C50B4D6}" presName="Name9" presStyleLbl="parChTrans1D2" presStyleIdx="5" presStyleCnt="9"/>
      <dgm:spPr/>
      <dgm:t>
        <a:bodyPr/>
        <a:lstStyle/>
        <a:p>
          <a:endParaRPr lang="ru-RU"/>
        </a:p>
      </dgm:t>
    </dgm:pt>
    <dgm:pt modelId="{0D112A51-2BBC-43B1-9DBE-57D9BF969CE8}" type="pres">
      <dgm:prSet presAssocID="{DA45F48D-63D7-421A-BA5D-5EEA5C50B4D6}" presName="connTx" presStyleLbl="parChTrans1D2" presStyleIdx="5" presStyleCnt="9"/>
      <dgm:spPr/>
      <dgm:t>
        <a:bodyPr/>
        <a:lstStyle/>
        <a:p>
          <a:endParaRPr lang="ru-RU"/>
        </a:p>
      </dgm:t>
    </dgm:pt>
    <dgm:pt modelId="{98E9D6C4-3891-40A1-8500-BBE61DD4DDE6}" type="pres">
      <dgm:prSet presAssocID="{ADC20F63-0EF9-4B2A-B651-E62476568FA2}" presName="node" presStyleLbl="node1" presStyleIdx="5" presStyleCnt="9" custScaleX="163967" custScaleY="137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0C7CE-3940-4D69-BA4D-DC3D0B0B6356}" type="pres">
      <dgm:prSet presAssocID="{678ABF69-38D5-42DA-8A56-CBAD8832EEDE}" presName="Name9" presStyleLbl="parChTrans1D2" presStyleIdx="6" presStyleCnt="9"/>
      <dgm:spPr/>
      <dgm:t>
        <a:bodyPr/>
        <a:lstStyle/>
        <a:p>
          <a:endParaRPr lang="ru-RU"/>
        </a:p>
      </dgm:t>
    </dgm:pt>
    <dgm:pt modelId="{6A7A04F9-9381-4AF8-A2FA-3C47F04BEADC}" type="pres">
      <dgm:prSet presAssocID="{678ABF69-38D5-42DA-8A56-CBAD8832EEDE}" presName="connTx" presStyleLbl="parChTrans1D2" presStyleIdx="6" presStyleCnt="9"/>
      <dgm:spPr/>
      <dgm:t>
        <a:bodyPr/>
        <a:lstStyle/>
        <a:p>
          <a:endParaRPr lang="ru-RU"/>
        </a:p>
      </dgm:t>
    </dgm:pt>
    <dgm:pt modelId="{7B031A47-DAA2-4620-A743-C9EFAC0AA1B8}" type="pres">
      <dgm:prSet presAssocID="{36A14EAD-9590-4E3E-B847-9EA51571E219}" presName="node" presStyleLbl="node1" presStyleIdx="6" presStyleCnt="9" custScaleX="206591" custScaleY="138019" custRadScaleRad="102700" custRadScaleInc="-4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94DD-D322-41C2-8720-DD7A4875E31E}" type="pres">
      <dgm:prSet presAssocID="{32156091-7897-49C2-A5FC-71D11ADD54E8}" presName="Name9" presStyleLbl="parChTrans1D2" presStyleIdx="7" presStyleCnt="9"/>
      <dgm:spPr/>
      <dgm:t>
        <a:bodyPr/>
        <a:lstStyle/>
        <a:p>
          <a:endParaRPr lang="ru-RU"/>
        </a:p>
      </dgm:t>
    </dgm:pt>
    <dgm:pt modelId="{EC53342D-8D7A-4F7A-8FFA-7A4B3A378872}" type="pres">
      <dgm:prSet presAssocID="{32156091-7897-49C2-A5FC-71D11ADD54E8}" presName="connTx" presStyleLbl="parChTrans1D2" presStyleIdx="7" presStyleCnt="9"/>
      <dgm:spPr/>
      <dgm:t>
        <a:bodyPr/>
        <a:lstStyle/>
        <a:p>
          <a:endParaRPr lang="ru-RU"/>
        </a:p>
      </dgm:t>
    </dgm:pt>
    <dgm:pt modelId="{8DBF5BA5-6BDC-4855-9E12-B4F316CC7C47}" type="pres">
      <dgm:prSet presAssocID="{417166CF-ADCE-4C01-80A7-312BD2382B0C}" presName="node" presStyleLbl="node1" presStyleIdx="7" presStyleCnt="9" custScaleX="179282" custScaleY="155969" custRadScaleRad="105810" custRadScaleInc="-15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48E14-388B-4237-AE08-E7577C83816D}" type="pres">
      <dgm:prSet presAssocID="{19606410-4BF8-41FA-B5DB-B079EA09E179}" presName="Name9" presStyleLbl="parChTrans1D2" presStyleIdx="8" presStyleCnt="9"/>
      <dgm:spPr/>
      <dgm:t>
        <a:bodyPr/>
        <a:lstStyle/>
        <a:p>
          <a:endParaRPr lang="ru-RU"/>
        </a:p>
      </dgm:t>
    </dgm:pt>
    <dgm:pt modelId="{C5347D1E-516F-4616-9C4C-F95003DC5A40}" type="pres">
      <dgm:prSet presAssocID="{19606410-4BF8-41FA-B5DB-B079EA09E179}" presName="connTx" presStyleLbl="parChTrans1D2" presStyleIdx="8" presStyleCnt="9"/>
      <dgm:spPr/>
      <dgm:t>
        <a:bodyPr/>
        <a:lstStyle/>
        <a:p>
          <a:endParaRPr lang="ru-RU"/>
        </a:p>
      </dgm:t>
    </dgm:pt>
    <dgm:pt modelId="{543DA0EC-FF24-4BE2-8AF2-959528F02459}" type="pres">
      <dgm:prSet presAssocID="{E60E8E65-9197-4783-9BE6-4609CCEF3E16}" presName="node" presStyleLbl="node1" presStyleIdx="8" presStyleCnt="9" custScaleX="180239" custScaleY="133333" custRadScaleRad="95971" custRadScaleInc="3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27109-C703-438F-AF3B-2CC95FE026F3}" type="presOf" srcId="{1149EFF3-E889-4E54-8D7E-F5D858E3CC39}" destId="{FE7E8F6F-D423-43B3-A387-B9477749916B}" srcOrd="0" destOrd="0" presId="urn:microsoft.com/office/officeart/2005/8/layout/radial1"/>
    <dgm:cxn modelId="{39FFA6E2-5F85-4F22-9AD3-A9B47C607158}" type="presOf" srcId="{417166CF-ADCE-4C01-80A7-312BD2382B0C}" destId="{8DBF5BA5-6BDC-4855-9E12-B4F316CC7C47}" srcOrd="0" destOrd="0" presId="urn:microsoft.com/office/officeart/2005/8/layout/radial1"/>
    <dgm:cxn modelId="{E5426F03-3940-40B2-961C-8FB824D61F1F}" type="presOf" srcId="{A5C8A47B-3F5D-43B3-8BB2-AFACF9A89621}" destId="{73CB835B-689A-4C9C-8AAA-5AE9645814D2}" srcOrd="0" destOrd="0" presId="urn:microsoft.com/office/officeart/2005/8/layout/radial1"/>
    <dgm:cxn modelId="{EBBB61FA-4054-43AF-BD8E-68D63F1787F2}" type="presOf" srcId="{19606410-4BF8-41FA-B5DB-B079EA09E179}" destId="{C5347D1E-516F-4616-9C4C-F95003DC5A40}" srcOrd="1" destOrd="0" presId="urn:microsoft.com/office/officeart/2005/8/layout/radial1"/>
    <dgm:cxn modelId="{7E12FA04-867B-4720-AA64-7DAE668E9F06}" type="presOf" srcId="{01B4D279-F595-4F07-8972-BFF8E874028F}" destId="{F695481E-523B-4622-9029-C472B7C53707}" srcOrd="0" destOrd="0" presId="urn:microsoft.com/office/officeart/2005/8/layout/radial1"/>
    <dgm:cxn modelId="{58F65FF0-3A40-4800-B212-3CF9A7B4B1E8}" srcId="{A5C8A47B-3F5D-43B3-8BB2-AFACF9A89621}" destId="{876D5C1B-65F5-4D98-8378-61900C3372A7}" srcOrd="3" destOrd="0" parTransId="{CEDCD144-8627-4632-8C52-37B7BD648283}" sibTransId="{0B3E5479-051A-4879-B7F5-335A0A35A0F8}"/>
    <dgm:cxn modelId="{37177C58-A726-4939-9365-A75D54853FB2}" type="presOf" srcId="{32156091-7897-49C2-A5FC-71D11ADD54E8}" destId="{0B4594DD-D322-41C2-8720-DD7A4875E31E}" srcOrd="0" destOrd="0" presId="urn:microsoft.com/office/officeart/2005/8/layout/radial1"/>
    <dgm:cxn modelId="{82FA063D-E912-427D-9FDD-B1F900FDECDD}" srcId="{A5C8A47B-3F5D-43B3-8BB2-AFACF9A89621}" destId="{36A14EAD-9590-4E3E-B847-9EA51571E219}" srcOrd="6" destOrd="0" parTransId="{678ABF69-38D5-42DA-8A56-CBAD8832EEDE}" sibTransId="{B0A5C588-2ACA-4FF9-B223-15ECA2D7B59B}"/>
    <dgm:cxn modelId="{A1377BD5-78F1-4C13-BFBD-FB70F1C1B54E}" srcId="{A5C8A47B-3F5D-43B3-8BB2-AFACF9A89621}" destId="{CE6E0C9C-1A11-40EC-ADA0-49C2A21ADCFC}" srcOrd="2" destOrd="0" parTransId="{F3D2F8ED-EBD8-4F22-AA87-4FC53F89F21A}" sibTransId="{BCCA1ECA-50DB-422F-999A-BE1058BCDB8D}"/>
    <dgm:cxn modelId="{6007B61C-366F-4834-85DB-6D866421C4B2}" type="presOf" srcId="{876D5C1B-65F5-4D98-8378-61900C3372A7}" destId="{69BEB0EE-96FD-44E6-AA7E-6B2AB61396BD}" srcOrd="0" destOrd="0" presId="urn:microsoft.com/office/officeart/2005/8/layout/radial1"/>
    <dgm:cxn modelId="{5CF2F072-873B-4F05-B1DD-1A1B563074A4}" type="presOf" srcId="{D86663A7-5CFB-484D-93FD-51E9CC474644}" destId="{1FA912FF-2407-4AEC-A2F9-149DC9431B9F}" srcOrd="0" destOrd="0" presId="urn:microsoft.com/office/officeart/2005/8/layout/radial1"/>
    <dgm:cxn modelId="{6DFB5130-7FCC-4DE5-B76D-A42082CCDDD5}" type="presOf" srcId="{D690C97D-D9B4-458F-8D2F-90BAFDB5E128}" destId="{1F6EF0E1-67FE-4FD2-A3AB-85F09F976293}" srcOrd="1" destOrd="0" presId="urn:microsoft.com/office/officeart/2005/8/layout/radial1"/>
    <dgm:cxn modelId="{35232FE0-822B-499A-A7DA-EF473DC5D458}" type="presOf" srcId="{32156091-7897-49C2-A5FC-71D11ADD54E8}" destId="{EC53342D-8D7A-4F7A-8FFA-7A4B3A378872}" srcOrd="1" destOrd="0" presId="urn:microsoft.com/office/officeart/2005/8/layout/radial1"/>
    <dgm:cxn modelId="{AD5BEF69-9968-42AF-B6AB-2ABE53DE4996}" type="presOf" srcId="{DA45F48D-63D7-421A-BA5D-5EEA5C50B4D6}" destId="{31C812CF-B95B-4D2F-8DD4-E125FEBA0D89}" srcOrd="0" destOrd="0" presId="urn:microsoft.com/office/officeart/2005/8/layout/radial1"/>
    <dgm:cxn modelId="{61381D9F-3171-461C-BB07-6348CB6FC504}" type="presOf" srcId="{400DA0FE-6182-4ECA-AA8D-389973BEADD2}" destId="{31DB089C-E701-4708-8798-0369A4282D67}" srcOrd="0" destOrd="0" presId="urn:microsoft.com/office/officeart/2005/8/layout/radial1"/>
    <dgm:cxn modelId="{73B33CFF-A615-4003-B561-78D4B035F891}" type="presOf" srcId="{01B4D279-F595-4F07-8972-BFF8E874028F}" destId="{9FE0E613-D1DE-4782-8D71-B14ADD5472CA}" srcOrd="1" destOrd="0" presId="urn:microsoft.com/office/officeart/2005/8/layout/radial1"/>
    <dgm:cxn modelId="{ECDF826D-CC9A-4498-8159-7A335E18F16F}" srcId="{A5C8A47B-3F5D-43B3-8BB2-AFACF9A89621}" destId="{2DF8A91B-2A54-42BE-AA93-277CB3BC9A43}" srcOrd="1" destOrd="0" parTransId="{400DA0FE-6182-4ECA-AA8D-389973BEADD2}" sibTransId="{509A485E-7FBC-401C-89B4-A5DC0F1392DD}"/>
    <dgm:cxn modelId="{6F1E3CA0-2314-4B19-8AED-20110BCFD67A}" type="presOf" srcId="{678ABF69-38D5-42DA-8A56-CBAD8832EEDE}" destId="{6A7A04F9-9381-4AF8-A2FA-3C47F04BEADC}" srcOrd="1" destOrd="0" presId="urn:microsoft.com/office/officeart/2005/8/layout/radial1"/>
    <dgm:cxn modelId="{FEEB7820-FE78-4812-AE33-F7BC57BC2F04}" type="presOf" srcId="{F3D2F8ED-EBD8-4F22-AA87-4FC53F89F21A}" destId="{3014B530-0002-462F-9845-43DCB84E6103}" srcOrd="1" destOrd="0" presId="urn:microsoft.com/office/officeart/2005/8/layout/radial1"/>
    <dgm:cxn modelId="{17765E85-AD8D-43E6-9A34-EA47CB6A73CB}" type="presOf" srcId="{19606410-4BF8-41FA-B5DB-B079EA09E179}" destId="{2D248E14-388B-4237-AE08-E7577C83816D}" srcOrd="0" destOrd="0" presId="urn:microsoft.com/office/officeart/2005/8/layout/radial1"/>
    <dgm:cxn modelId="{250948A9-6AB3-498F-A225-02B476FCA273}" srcId="{A5C8A47B-3F5D-43B3-8BB2-AFACF9A89621}" destId="{D86663A7-5CFB-484D-93FD-51E9CC474644}" srcOrd="0" destOrd="0" parTransId="{D690C97D-D9B4-458F-8D2F-90BAFDB5E128}" sibTransId="{BEFEEC8D-FE45-4A32-BF39-0AA360DC7542}"/>
    <dgm:cxn modelId="{6772FB2C-707A-4B5D-B5C3-5030783B9BD2}" type="presOf" srcId="{400DA0FE-6182-4ECA-AA8D-389973BEADD2}" destId="{8716E8B6-BC90-453F-96F1-135DD17AF90C}" srcOrd="1" destOrd="0" presId="urn:microsoft.com/office/officeart/2005/8/layout/radial1"/>
    <dgm:cxn modelId="{02212055-2334-4853-BB63-C5F33E5D78F0}" srcId="{A5C8A47B-3F5D-43B3-8BB2-AFACF9A89621}" destId="{1149EFF3-E889-4E54-8D7E-F5D858E3CC39}" srcOrd="4" destOrd="0" parTransId="{01B4D279-F595-4F07-8972-BFF8E874028F}" sibTransId="{21096312-AEE7-4206-98C7-708B6A2F8416}"/>
    <dgm:cxn modelId="{34797D16-3F91-44A6-B1AB-0793C83DFEE9}" type="presOf" srcId="{98666ECE-A006-45DA-AE64-F5322CFE5757}" destId="{8B16A939-9B5A-4F40-A16D-041BEF45A536}" srcOrd="0" destOrd="0" presId="urn:microsoft.com/office/officeart/2005/8/layout/radial1"/>
    <dgm:cxn modelId="{C7D58A24-5CFB-4846-8A62-986A129DB411}" type="presOf" srcId="{36A14EAD-9590-4E3E-B847-9EA51571E219}" destId="{7B031A47-DAA2-4620-A743-C9EFAC0AA1B8}" srcOrd="0" destOrd="0" presId="urn:microsoft.com/office/officeart/2005/8/layout/radial1"/>
    <dgm:cxn modelId="{C33CD159-7053-4518-83CE-AB90682F2095}" type="presOf" srcId="{678ABF69-38D5-42DA-8A56-CBAD8832EEDE}" destId="{6BD0C7CE-3940-4D69-BA4D-DC3D0B0B6356}" srcOrd="0" destOrd="0" presId="urn:microsoft.com/office/officeart/2005/8/layout/radial1"/>
    <dgm:cxn modelId="{2E3EA452-5B74-4B8F-9629-7E4E0B177002}" srcId="{A5C8A47B-3F5D-43B3-8BB2-AFACF9A89621}" destId="{417166CF-ADCE-4C01-80A7-312BD2382B0C}" srcOrd="7" destOrd="0" parTransId="{32156091-7897-49C2-A5FC-71D11ADD54E8}" sibTransId="{94063236-AD23-46F2-911F-7F064FE2C2D0}"/>
    <dgm:cxn modelId="{1966CE9D-D239-4707-8B71-80365122A970}" type="presOf" srcId="{ADC20F63-0EF9-4B2A-B651-E62476568FA2}" destId="{98E9D6C4-3891-40A1-8500-BBE61DD4DDE6}" srcOrd="0" destOrd="0" presId="urn:microsoft.com/office/officeart/2005/8/layout/radial1"/>
    <dgm:cxn modelId="{43A47E7C-4512-47B4-AB05-C56A9369A6D1}" type="presOf" srcId="{DA45F48D-63D7-421A-BA5D-5EEA5C50B4D6}" destId="{0D112A51-2BBC-43B1-9DBE-57D9BF969CE8}" srcOrd="1" destOrd="0" presId="urn:microsoft.com/office/officeart/2005/8/layout/radial1"/>
    <dgm:cxn modelId="{A6E985C5-E0F5-4530-B095-F32E2F34CCA2}" type="presOf" srcId="{CEDCD144-8627-4632-8C52-37B7BD648283}" destId="{484046BF-DDAF-4CC2-9FEF-E49301ABABF6}" srcOrd="1" destOrd="0" presId="urn:microsoft.com/office/officeart/2005/8/layout/radial1"/>
    <dgm:cxn modelId="{18427260-6E91-49A9-9026-1D04D725B227}" type="presOf" srcId="{D690C97D-D9B4-458F-8D2F-90BAFDB5E128}" destId="{601A6D7A-00F8-44A4-803E-AB77A6246849}" srcOrd="0" destOrd="0" presId="urn:microsoft.com/office/officeart/2005/8/layout/radial1"/>
    <dgm:cxn modelId="{F5D67889-6CC0-4389-8298-284494DAFD13}" type="presOf" srcId="{2DF8A91B-2A54-42BE-AA93-277CB3BC9A43}" destId="{3387E00E-B847-487D-93E8-2C2EB9AAAF12}" srcOrd="0" destOrd="0" presId="urn:microsoft.com/office/officeart/2005/8/layout/radial1"/>
    <dgm:cxn modelId="{D3AE45EA-6A68-4756-924A-22E0C85428CE}" type="presOf" srcId="{E60E8E65-9197-4783-9BE6-4609CCEF3E16}" destId="{543DA0EC-FF24-4BE2-8AF2-959528F02459}" srcOrd="0" destOrd="0" presId="urn:microsoft.com/office/officeart/2005/8/layout/radial1"/>
    <dgm:cxn modelId="{2B7BC47F-D916-4E74-B38F-5C3D49443CE5}" type="presOf" srcId="{CE6E0C9C-1A11-40EC-ADA0-49C2A21ADCFC}" destId="{E8286609-F776-49E4-BB9B-5CC23A03003C}" srcOrd="0" destOrd="0" presId="urn:microsoft.com/office/officeart/2005/8/layout/radial1"/>
    <dgm:cxn modelId="{EE8BB65E-FBF4-4977-9EF9-8C9DAD977465}" srcId="{A5C8A47B-3F5D-43B3-8BB2-AFACF9A89621}" destId="{E60E8E65-9197-4783-9BE6-4609CCEF3E16}" srcOrd="8" destOrd="0" parTransId="{19606410-4BF8-41FA-B5DB-B079EA09E179}" sibTransId="{FDA14EFA-43D2-46A3-986B-D4436AFC589D}"/>
    <dgm:cxn modelId="{8BA9047C-E90C-4B96-930C-8EEA906B7202}" srcId="{A5C8A47B-3F5D-43B3-8BB2-AFACF9A89621}" destId="{ADC20F63-0EF9-4B2A-B651-E62476568FA2}" srcOrd="5" destOrd="0" parTransId="{DA45F48D-63D7-421A-BA5D-5EEA5C50B4D6}" sibTransId="{77DBCB38-8DFE-4046-9C1D-0650A5D12174}"/>
    <dgm:cxn modelId="{5DC1BE77-D683-4F14-B864-DEDF7599CE56}" srcId="{98666ECE-A006-45DA-AE64-F5322CFE5757}" destId="{A5C8A47B-3F5D-43B3-8BB2-AFACF9A89621}" srcOrd="0" destOrd="0" parTransId="{D5A45936-B1A3-4E7A-8B46-9890E46962D5}" sibTransId="{A61DC6E6-3AE0-4C56-A1BF-6155C520249D}"/>
    <dgm:cxn modelId="{07D5CEF4-78A5-4ACD-8686-E7537EFB4133}" type="presOf" srcId="{CEDCD144-8627-4632-8C52-37B7BD648283}" destId="{A2985E54-6B98-4C1C-9369-D8BE6E46FE0C}" srcOrd="0" destOrd="0" presId="urn:microsoft.com/office/officeart/2005/8/layout/radial1"/>
    <dgm:cxn modelId="{C031155B-1A2A-469F-A581-0F406B63D951}" type="presOf" srcId="{F3D2F8ED-EBD8-4F22-AA87-4FC53F89F21A}" destId="{D039E781-E16F-44E6-9ACA-B799B8F9C9F4}" srcOrd="0" destOrd="0" presId="urn:microsoft.com/office/officeart/2005/8/layout/radial1"/>
    <dgm:cxn modelId="{28640CB2-6B86-4651-B408-28C80DAD0844}" type="presParOf" srcId="{8B16A939-9B5A-4F40-A16D-041BEF45A536}" destId="{73CB835B-689A-4C9C-8AAA-5AE9645814D2}" srcOrd="0" destOrd="0" presId="urn:microsoft.com/office/officeart/2005/8/layout/radial1"/>
    <dgm:cxn modelId="{6EE7FC0D-591D-4A0E-992B-F1DF4A928475}" type="presParOf" srcId="{8B16A939-9B5A-4F40-A16D-041BEF45A536}" destId="{601A6D7A-00F8-44A4-803E-AB77A6246849}" srcOrd="1" destOrd="0" presId="urn:microsoft.com/office/officeart/2005/8/layout/radial1"/>
    <dgm:cxn modelId="{451635A0-E3F3-4B05-873A-CE278233548B}" type="presParOf" srcId="{601A6D7A-00F8-44A4-803E-AB77A6246849}" destId="{1F6EF0E1-67FE-4FD2-A3AB-85F09F976293}" srcOrd="0" destOrd="0" presId="urn:microsoft.com/office/officeart/2005/8/layout/radial1"/>
    <dgm:cxn modelId="{4FF4F886-ED10-4CFE-BCDF-20F2CB00E64E}" type="presParOf" srcId="{8B16A939-9B5A-4F40-A16D-041BEF45A536}" destId="{1FA912FF-2407-4AEC-A2F9-149DC9431B9F}" srcOrd="2" destOrd="0" presId="urn:microsoft.com/office/officeart/2005/8/layout/radial1"/>
    <dgm:cxn modelId="{B8B4EFAE-EA2A-488D-B4F1-BC94305ACD8B}" type="presParOf" srcId="{8B16A939-9B5A-4F40-A16D-041BEF45A536}" destId="{31DB089C-E701-4708-8798-0369A4282D67}" srcOrd="3" destOrd="0" presId="urn:microsoft.com/office/officeart/2005/8/layout/radial1"/>
    <dgm:cxn modelId="{525A37E2-76DA-4297-B36C-113D237A621C}" type="presParOf" srcId="{31DB089C-E701-4708-8798-0369A4282D67}" destId="{8716E8B6-BC90-453F-96F1-135DD17AF90C}" srcOrd="0" destOrd="0" presId="urn:microsoft.com/office/officeart/2005/8/layout/radial1"/>
    <dgm:cxn modelId="{DF7A23E2-3A0E-418E-8818-22E26291A739}" type="presParOf" srcId="{8B16A939-9B5A-4F40-A16D-041BEF45A536}" destId="{3387E00E-B847-487D-93E8-2C2EB9AAAF12}" srcOrd="4" destOrd="0" presId="urn:microsoft.com/office/officeart/2005/8/layout/radial1"/>
    <dgm:cxn modelId="{28477F1A-C601-4865-9D49-134DCD851132}" type="presParOf" srcId="{8B16A939-9B5A-4F40-A16D-041BEF45A536}" destId="{D039E781-E16F-44E6-9ACA-B799B8F9C9F4}" srcOrd="5" destOrd="0" presId="urn:microsoft.com/office/officeart/2005/8/layout/radial1"/>
    <dgm:cxn modelId="{41D6A0AC-5834-47F7-9D0E-DE3B313A14D3}" type="presParOf" srcId="{D039E781-E16F-44E6-9ACA-B799B8F9C9F4}" destId="{3014B530-0002-462F-9845-43DCB84E6103}" srcOrd="0" destOrd="0" presId="urn:microsoft.com/office/officeart/2005/8/layout/radial1"/>
    <dgm:cxn modelId="{13AD6F4F-1946-40CD-9AFA-41BEC2FB7EC1}" type="presParOf" srcId="{8B16A939-9B5A-4F40-A16D-041BEF45A536}" destId="{E8286609-F776-49E4-BB9B-5CC23A03003C}" srcOrd="6" destOrd="0" presId="urn:microsoft.com/office/officeart/2005/8/layout/radial1"/>
    <dgm:cxn modelId="{2BC97F19-F085-432F-B503-E8A28B9ECDB3}" type="presParOf" srcId="{8B16A939-9B5A-4F40-A16D-041BEF45A536}" destId="{A2985E54-6B98-4C1C-9369-D8BE6E46FE0C}" srcOrd="7" destOrd="0" presId="urn:microsoft.com/office/officeart/2005/8/layout/radial1"/>
    <dgm:cxn modelId="{4E08BEC5-4D23-4FD9-B2BB-0087B9AD95F5}" type="presParOf" srcId="{A2985E54-6B98-4C1C-9369-D8BE6E46FE0C}" destId="{484046BF-DDAF-4CC2-9FEF-E49301ABABF6}" srcOrd="0" destOrd="0" presId="urn:microsoft.com/office/officeart/2005/8/layout/radial1"/>
    <dgm:cxn modelId="{C24EBC1A-00C0-41DD-8762-966715E7801A}" type="presParOf" srcId="{8B16A939-9B5A-4F40-A16D-041BEF45A536}" destId="{69BEB0EE-96FD-44E6-AA7E-6B2AB61396BD}" srcOrd="8" destOrd="0" presId="urn:microsoft.com/office/officeart/2005/8/layout/radial1"/>
    <dgm:cxn modelId="{A43CAF2E-529A-444B-B619-203444C5F07B}" type="presParOf" srcId="{8B16A939-9B5A-4F40-A16D-041BEF45A536}" destId="{F695481E-523B-4622-9029-C472B7C53707}" srcOrd="9" destOrd="0" presId="urn:microsoft.com/office/officeart/2005/8/layout/radial1"/>
    <dgm:cxn modelId="{271F1FC4-2BEB-450C-84E8-A7F97725D007}" type="presParOf" srcId="{F695481E-523B-4622-9029-C472B7C53707}" destId="{9FE0E613-D1DE-4782-8D71-B14ADD5472CA}" srcOrd="0" destOrd="0" presId="urn:microsoft.com/office/officeart/2005/8/layout/radial1"/>
    <dgm:cxn modelId="{67FC75B8-F519-44D2-90DE-97FB8BAA561F}" type="presParOf" srcId="{8B16A939-9B5A-4F40-A16D-041BEF45A536}" destId="{FE7E8F6F-D423-43B3-A387-B9477749916B}" srcOrd="10" destOrd="0" presId="urn:microsoft.com/office/officeart/2005/8/layout/radial1"/>
    <dgm:cxn modelId="{F61DFB22-4C14-4CE6-993C-FD81106541D8}" type="presParOf" srcId="{8B16A939-9B5A-4F40-A16D-041BEF45A536}" destId="{31C812CF-B95B-4D2F-8DD4-E125FEBA0D89}" srcOrd="11" destOrd="0" presId="urn:microsoft.com/office/officeart/2005/8/layout/radial1"/>
    <dgm:cxn modelId="{20A11466-7FF9-4707-AFD0-47DF2CC43206}" type="presParOf" srcId="{31C812CF-B95B-4D2F-8DD4-E125FEBA0D89}" destId="{0D112A51-2BBC-43B1-9DBE-57D9BF969CE8}" srcOrd="0" destOrd="0" presId="urn:microsoft.com/office/officeart/2005/8/layout/radial1"/>
    <dgm:cxn modelId="{7D8E2389-7DDF-4424-8602-F156496FAC04}" type="presParOf" srcId="{8B16A939-9B5A-4F40-A16D-041BEF45A536}" destId="{98E9D6C4-3891-40A1-8500-BBE61DD4DDE6}" srcOrd="12" destOrd="0" presId="urn:microsoft.com/office/officeart/2005/8/layout/radial1"/>
    <dgm:cxn modelId="{F3B0F454-D173-48B8-BC2B-C95C32295E4C}" type="presParOf" srcId="{8B16A939-9B5A-4F40-A16D-041BEF45A536}" destId="{6BD0C7CE-3940-4D69-BA4D-DC3D0B0B6356}" srcOrd="13" destOrd="0" presId="urn:microsoft.com/office/officeart/2005/8/layout/radial1"/>
    <dgm:cxn modelId="{93BC8EEC-65FD-4B20-90CF-0B3B248AA2F5}" type="presParOf" srcId="{6BD0C7CE-3940-4D69-BA4D-DC3D0B0B6356}" destId="{6A7A04F9-9381-4AF8-A2FA-3C47F04BEADC}" srcOrd="0" destOrd="0" presId="urn:microsoft.com/office/officeart/2005/8/layout/radial1"/>
    <dgm:cxn modelId="{C61C7861-E485-486E-8C77-E149570717B6}" type="presParOf" srcId="{8B16A939-9B5A-4F40-A16D-041BEF45A536}" destId="{7B031A47-DAA2-4620-A743-C9EFAC0AA1B8}" srcOrd="14" destOrd="0" presId="urn:microsoft.com/office/officeart/2005/8/layout/radial1"/>
    <dgm:cxn modelId="{BABD67FA-6C1A-4FBF-BA4B-B3AAA587846D}" type="presParOf" srcId="{8B16A939-9B5A-4F40-A16D-041BEF45A536}" destId="{0B4594DD-D322-41C2-8720-DD7A4875E31E}" srcOrd="15" destOrd="0" presId="urn:microsoft.com/office/officeart/2005/8/layout/radial1"/>
    <dgm:cxn modelId="{12E60A63-0D4A-4FF5-8AB3-CE1BE9296738}" type="presParOf" srcId="{0B4594DD-D322-41C2-8720-DD7A4875E31E}" destId="{EC53342D-8D7A-4F7A-8FFA-7A4B3A378872}" srcOrd="0" destOrd="0" presId="urn:microsoft.com/office/officeart/2005/8/layout/radial1"/>
    <dgm:cxn modelId="{FB1FD2AB-65E1-452F-99FF-0D4AC3BC3032}" type="presParOf" srcId="{8B16A939-9B5A-4F40-A16D-041BEF45A536}" destId="{8DBF5BA5-6BDC-4855-9E12-B4F316CC7C47}" srcOrd="16" destOrd="0" presId="urn:microsoft.com/office/officeart/2005/8/layout/radial1"/>
    <dgm:cxn modelId="{90C84905-048B-41E9-8F71-A2DDBBE59650}" type="presParOf" srcId="{8B16A939-9B5A-4F40-A16D-041BEF45A536}" destId="{2D248E14-388B-4237-AE08-E7577C83816D}" srcOrd="17" destOrd="0" presId="urn:microsoft.com/office/officeart/2005/8/layout/radial1"/>
    <dgm:cxn modelId="{045C52DF-89C0-45C3-8564-AF3A6BBBB08F}" type="presParOf" srcId="{2D248E14-388B-4237-AE08-E7577C83816D}" destId="{C5347D1E-516F-4616-9C4C-F95003DC5A40}" srcOrd="0" destOrd="0" presId="urn:microsoft.com/office/officeart/2005/8/layout/radial1"/>
    <dgm:cxn modelId="{7AF04856-804A-473D-AE10-F3FF523FB239}" type="presParOf" srcId="{8B16A939-9B5A-4F40-A16D-041BEF45A536}" destId="{543DA0EC-FF24-4BE2-8AF2-959528F0245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13FF8-516B-452A-B6E3-5D11D865359A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57" csCatId="colorful" phldr="1"/>
      <dgm:spPr/>
      <dgm:t>
        <a:bodyPr/>
        <a:lstStyle/>
        <a:p>
          <a:endParaRPr lang="ru-RU"/>
        </a:p>
      </dgm:t>
    </dgm:pt>
    <dgm:pt modelId="{E4774175-9773-4155-ABDA-B097A12C193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44432C8-810F-4F08-9FCB-F9BFC64F019D}" type="parTrans" cxnId="{72E963DC-A5CD-480D-82E5-110680003462}">
      <dgm:prSet/>
      <dgm:spPr/>
      <dgm:t>
        <a:bodyPr/>
        <a:lstStyle/>
        <a:p>
          <a:endParaRPr lang="ru-RU"/>
        </a:p>
      </dgm:t>
    </dgm:pt>
    <dgm:pt modelId="{85C393FE-FBF6-4090-9021-F9BB6DA0AE3D}" type="sibTrans" cxnId="{72E963DC-A5CD-480D-82E5-110680003462}">
      <dgm:prSet/>
      <dgm:spPr/>
      <dgm:t>
        <a:bodyPr/>
        <a:lstStyle/>
        <a:p>
          <a:endParaRPr lang="ru-RU"/>
        </a:p>
      </dgm:t>
    </dgm:pt>
    <dgm:pt modelId="{78D435AD-A362-46E9-AB64-FAFB50795C0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Чтение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9FB721-B175-481D-AEA0-62AB9FC6A236}" type="parTrans" cxnId="{7C44DB11-3E8A-4C56-BEE9-CB30B375191C}">
      <dgm:prSet/>
      <dgm:spPr/>
      <dgm:t>
        <a:bodyPr/>
        <a:lstStyle/>
        <a:p>
          <a:endParaRPr lang="ru-RU"/>
        </a:p>
      </dgm:t>
    </dgm:pt>
    <dgm:pt modelId="{1D91797C-EFD6-462F-B82D-08DE74846C99}" type="sibTrans" cxnId="{7C44DB11-3E8A-4C56-BEE9-CB30B375191C}">
      <dgm:prSet/>
      <dgm:spPr/>
      <dgm:t>
        <a:bodyPr/>
        <a:lstStyle/>
        <a:p>
          <a:endParaRPr lang="ru-RU"/>
        </a:p>
      </dgm:t>
    </dgm:pt>
    <dgm:pt modelId="{BD0E31B4-B0B3-4A2D-9D46-E7F57EDDD46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8E7D06-26E3-4ED3-8AA5-2F6C37D5511E}" type="parTrans" cxnId="{374384EC-A7BD-4509-9E1D-7CCD740F818C}">
      <dgm:prSet/>
      <dgm:spPr/>
      <dgm:t>
        <a:bodyPr/>
        <a:lstStyle/>
        <a:p>
          <a:endParaRPr lang="ru-RU"/>
        </a:p>
      </dgm:t>
    </dgm:pt>
    <dgm:pt modelId="{2BB15F95-4B60-43F7-819E-3D0F0448B398}" type="sibTrans" cxnId="{374384EC-A7BD-4509-9E1D-7CCD740F818C}">
      <dgm:prSet/>
      <dgm:spPr/>
      <dgm:t>
        <a:bodyPr/>
        <a:lstStyle/>
        <a:p>
          <a:endParaRPr lang="ru-RU"/>
        </a:p>
      </dgm:t>
    </dgm:pt>
    <dgm:pt modelId="{18B2F625-8880-420D-BDE1-B4A166FA38D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Заучивание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6032F8-24DF-43ED-860B-07CFD2F2A3BC}" type="parTrans" cxnId="{00F462FB-0193-401E-972B-A5A48BBA2D46}">
      <dgm:prSet/>
      <dgm:spPr/>
      <dgm:t>
        <a:bodyPr/>
        <a:lstStyle/>
        <a:p>
          <a:endParaRPr lang="ru-RU"/>
        </a:p>
      </dgm:t>
    </dgm:pt>
    <dgm:pt modelId="{5DBAED1E-11D9-4CAC-8F8F-65F3A81ACBAD}" type="sibTrans" cxnId="{00F462FB-0193-401E-972B-A5A48BBA2D46}">
      <dgm:prSet/>
      <dgm:spPr/>
      <dgm:t>
        <a:bodyPr/>
        <a:lstStyle/>
        <a:p>
          <a:endParaRPr lang="ru-RU"/>
        </a:p>
      </dgm:t>
    </dgm:pt>
    <dgm:pt modelId="{5C8C3923-EF8D-4F07-A475-E4EFD4868B0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Слушание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69B63E-1AA9-45F3-89DF-8334FB01847B}" type="parTrans" cxnId="{E7434B5F-45DA-4520-A680-29E474BC95F8}">
      <dgm:prSet/>
      <dgm:spPr/>
      <dgm:t>
        <a:bodyPr/>
        <a:lstStyle/>
        <a:p>
          <a:endParaRPr lang="ru-RU"/>
        </a:p>
      </dgm:t>
    </dgm:pt>
    <dgm:pt modelId="{942D9669-0202-4FF6-8390-55FEBD815D21}" type="sibTrans" cxnId="{E7434B5F-45DA-4520-A680-29E474BC95F8}">
      <dgm:prSet/>
      <dgm:spPr/>
      <dgm:t>
        <a:bodyPr/>
        <a:lstStyle/>
        <a:p>
          <a:endParaRPr lang="ru-RU"/>
        </a:p>
      </dgm:t>
    </dgm:pt>
    <dgm:pt modelId="{B9F4403C-3CE8-4ECA-AA5E-1CBB98A9AA55}" type="pres">
      <dgm:prSet presAssocID="{29013FF8-516B-452A-B6E3-5D11D86535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E90353-E6DD-432D-A021-3112A541A961}" type="pres">
      <dgm:prSet presAssocID="{E4774175-9773-4155-ABDA-B097A12C1933}" presName="centerShape" presStyleLbl="node0" presStyleIdx="0" presStyleCnt="1" custScaleX="163038" custScaleY="125847" custLinFactNeighborX="-2470" custLinFactNeighborY="0"/>
      <dgm:spPr/>
      <dgm:t>
        <a:bodyPr/>
        <a:lstStyle/>
        <a:p>
          <a:endParaRPr lang="ru-RU"/>
        </a:p>
      </dgm:t>
    </dgm:pt>
    <dgm:pt modelId="{C3116B4E-1FE7-4C95-9E01-4BF7263690FF}" type="pres">
      <dgm:prSet presAssocID="{939FB721-B175-481D-AEA0-62AB9FC6A236}" presName="Name9" presStyleLbl="parChTrans1D2" presStyleIdx="0" presStyleCnt="4"/>
      <dgm:spPr/>
      <dgm:t>
        <a:bodyPr/>
        <a:lstStyle/>
        <a:p>
          <a:endParaRPr lang="ru-RU"/>
        </a:p>
      </dgm:t>
    </dgm:pt>
    <dgm:pt modelId="{83E8D617-584F-4AE9-BC52-8DCCEAC941B9}" type="pres">
      <dgm:prSet presAssocID="{939FB721-B175-481D-AEA0-62AB9FC6A23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0A3A50A-3A68-4B9A-8FD5-9AB05132A301}" type="pres">
      <dgm:prSet presAssocID="{78D435AD-A362-46E9-AB64-FAFB50795C0A}" presName="node" presStyleLbl="node1" presStyleIdx="0" presStyleCnt="4" custScaleX="132662" custScaleY="11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CD879-833E-4756-8744-46CBA79C4F70}" type="pres">
      <dgm:prSet presAssocID="{1E8E7D06-26E3-4ED3-8AA5-2F6C37D5511E}" presName="Name9" presStyleLbl="parChTrans1D2" presStyleIdx="1" presStyleCnt="4"/>
      <dgm:spPr/>
      <dgm:t>
        <a:bodyPr/>
        <a:lstStyle/>
        <a:p>
          <a:endParaRPr lang="ru-RU"/>
        </a:p>
      </dgm:t>
    </dgm:pt>
    <dgm:pt modelId="{752E8FBA-C309-4C34-B0AD-E801DE697666}" type="pres">
      <dgm:prSet presAssocID="{1E8E7D06-26E3-4ED3-8AA5-2F6C37D5511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83720F0-B85A-44B5-BE7D-65A902E2BC42}" type="pres">
      <dgm:prSet presAssocID="{BD0E31B4-B0B3-4A2D-9D46-E7F57EDDD468}" presName="node" presStyleLbl="node1" presStyleIdx="1" presStyleCnt="4" custScaleX="143291" custScaleY="128780" custRadScaleRad="132384" custRadScaleInc="-5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645F0-6E98-4982-9729-4D4842F19638}" type="pres">
      <dgm:prSet presAssocID="{A46032F8-24DF-43ED-860B-07CFD2F2A3BC}" presName="Name9" presStyleLbl="parChTrans1D2" presStyleIdx="2" presStyleCnt="4"/>
      <dgm:spPr/>
      <dgm:t>
        <a:bodyPr/>
        <a:lstStyle/>
        <a:p>
          <a:endParaRPr lang="ru-RU"/>
        </a:p>
      </dgm:t>
    </dgm:pt>
    <dgm:pt modelId="{4E7ED5B7-2CBA-4010-88F0-A0C61541C623}" type="pres">
      <dgm:prSet presAssocID="{A46032F8-24DF-43ED-860B-07CFD2F2A3B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35665D7-9575-4D7F-80B4-9546501E5996}" type="pres">
      <dgm:prSet presAssocID="{18B2F625-8880-420D-BDE1-B4A166FA38D8}" presName="node" presStyleLbl="node1" presStyleIdx="2" presStyleCnt="4" custScaleX="137536" custScaleY="109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151CD-029D-4C62-9F15-EC11BDDF2F44}" type="pres">
      <dgm:prSet presAssocID="{B969B63E-1AA9-45F3-89DF-8334FB01847B}" presName="Name9" presStyleLbl="parChTrans1D2" presStyleIdx="3" presStyleCnt="4"/>
      <dgm:spPr/>
      <dgm:t>
        <a:bodyPr/>
        <a:lstStyle/>
        <a:p>
          <a:endParaRPr lang="ru-RU"/>
        </a:p>
      </dgm:t>
    </dgm:pt>
    <dgm:pt modelId="{EE784E86-A9FB-4432-85CF-F57295B56046}" type="pres">
      <dgm:prSet presAssocID="{B969B63E-1AA9-45F3-89DF-8334FB01847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DF0B988-B7E5-4685-AD08-ABF13F3E1404}" type="pres">
      <dgm:prSet presAssocID="{5C8C3923-EF8D-4F07-A475-E4EFD4868B08}" presName="node" presStyleLbl="node1" presStyleIdx="3" presStyleCnt="4" custScaleX="117095" custScaleY="115913" custRadScaleRad="129613" custRadScaleInc="-3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E875E-8A3C-4CD4-85F5-B8F47D4354D2}" type="presOf" srcId="{B969B63E-1AA9-45F3-89DF-8334FB01847B}" destId="{EE784E86-A9FB-4432-85CF-F57295B56046}" srcOrd="1" destOrd="0" presId="urn:microsoft.com/office/officeart/2005/8/layout/radial1"/>
    <dgm:cxn modelId="{C777A6CB-2110-4113-A44A-06FDAA39369F}" type="presOf" srcId="{5C8C3923-EF8D-4F07-A475-E4EFD4868B08}" destId="{6DF0B988-B7E5-4685-AD08-ABF13F3E1404}" srcOrd="0" destOrd="0" presId="urn:microsoft.com/office/officeart/2005/8/layout/radial1"/>
    <dgm:cxn modelId="{F4485522-E870-4E3E-A19B-C44D8B61ED22}" type="presOf" srcId="{1E8E7D06-26E3-4ED3-8AA5-2F6C37D5511E}" destId="{752E8FBA-C309-4C34-B0AD-E801DE697666}" srcOrd="1" destOrd="0" presId="urn:microsoft.com/office/officeart/2005/8/layout/radial1"/>
    <dgm:cxn modelId="{C24ED276-9B78-4319-BD63-82021841AAF4}" type="presOf" srcId="{1E8E7D06-26E3-4ED3-8AA5-2F6C37D5511E}" destId="{81CCD879-833E-4756-8744-46CBA79C4F70}" srcOrd="0" destOrd="0" presId="urn:microsoft.com/office/officeart/2005/8/layout/radial1"/>
    <dgm:cxn modelId="{9F8E0A01-583C-40CA-B0B7-364141376634}" type="presOf" srcId="{E4774175-9773-4155-ABDA-B097A12C1933}" destId="{14E90353-E6DD-432D-A021-3112A541A961}" srcOrd="0" destOrd="0" presId="urn:microsoft.com/office/officeart/2005/8/layout/radial1"/>
    <dgm:cxn modelId="{374384EC-A7BD-4509-9E1D-7CCD740F818C}" srcId="{E4774175-9773-4155-ABDA-B097A12C1933}" destId="{BD0E31B4-B0B3-4A2D-9D46-E7F57EDDD468}" srcOrd="1" destOrd="0" parTransId="{1E8E7D06-26E3-4ED3-8AA5-2F6C37D5511E}" sibTransId="{2BB15F95-4B60-43F7-819E-3D0F0448B398}"/>
    <dgm:cxn modelId="{B53AC6D2-A6FC-4814-B02B-F93BFE731A9D}" type="presOf" srcId="{939FB721-B175-481D-AEA0-62AB9FC6A236}" destId="{83E8D617-584F-4AE9-BC52-8DCCEAC941B9}" srcOrd="1" destOrd="0" presId="urn:microsoft.com/office/officeart/2005/8/layout/radial1"/>
    <dgm:cxn modelId="{EACABDD7-BEC4-497A-9359-6C571B0E999F}" type="presOf" srcId="{BD0E31B4-B0B3-4A2D-9D46-E7F57EDDD468}" destId="{C83720F0-B85A-44B5-BE7D-65A902E2BC42}" srcOrd="0" destOrd="0" presId="urn:microsoft.com/office/officeart/2005/8/layout/radial1"/>
    <dgm:cxn modelId="{7C44DB11-3E8A-4C56-BEE9-CB30B375191C}" srcId="{E4774175-9773-4155-ABDA-B097A12C1933}" destId="{78D435AD-A362-46E9-AB64-FAFB50795C0A}" srcOrd="0" destOrd="0" parTransId="{939FB721-B175-481D-AEA0-62AB9FC6A236}" sibTransId="{1D91797C-EFD6-462F-B82D-08DE74846C99}"/>
    <dgm:cxn modelId="{1B3BF76D-DC34-4D93-9289-5937E2B44301}" type="presOf" srcId="{78D435AD-A362-46E9-AB64-FAFB50795C0A}" destId="{D0A3A50A-3A68-4B9A-8FD5-9AB05132A301}" srcOrd="0" destOrd="0" presId="urn:microsoft.com/office/officeart/2005/8/layout/radial1"/>
    <dgm:cxn modelId="{E7C2B72B-691E-4545-9958-7BD257BF0E74}" type="presOf" srcId="{A46032F8-24DF-43ED-860B-07CFD2F2A3BC}" destId="{106645F0-6E98-4982-9729-4D4842F19638}" srcOrd="0" destOrd="0" presId="urn:microsoft.com/office/officeart/2005/8/layout/radial1"/>
    <dgm:cxn modelId="{32521287-6DCF-44AB-82C0-F7B29B0FF4F5}" type="presOf" srcId="{A46032F8-24DF-43ED-860B-07CFD2F2A3BC}" destId="{4E7ED5B7-2CBA-4010-88F0-A0C61541C623}" srcOrd="1" destOrd="0" presId="urn:microsoft.com/office/officeart/2005/8/layout/radial1"/>
    <dgm:cxn modelId="{D66CB2CF-8BFE-4406-A6DC-4A56C4C275B3}" type="presOf" srcId="{939FB721-B175-481D-AEA0-62AB9FC6A236}" destId="{C3116B4E-1FE7-4C95-9E01-4BF7263690FF}" srcOrd="0" destOrd="0" presId="urn:microsoft.com/office/officeart/2005/8/layout/radial1"/>
    <dgm:cxn modelId="{4F3F2DF6-891C-4B74-A6DA-B59536418A6A}" type="presOf" srcId="{B969B63E-1AA9-45F3-89DF-8334FB01847B}" destId="{66A151CD-029D-4C62-9F15-EC11BDDF2F44}" srcOrd="0" destOrd="0" presId="urn:microsoft.com/office/officeart/2005/8/layout/radial1"/>
    <dgm:cxn modelId="{C35FD534-14F7-4CD3-BC0E-E325D26C4C1A}" type="presOf" srcId="{18B2F625-8880-420D-BDE1-B4A166FA38D8}" destId="{235665D7-9575-4D7F-80B4-9546501E5996}" srcOrd="0" destOrd="0" presId="urn:microsoft.com/office/officeart/2005/8/layout/radial1"/>
    <dgm:cxn modelId="{6F3BB91C-26AD-401D-A7D7-6F2BDFAC532F}" type="presOf" srcId="{29013FF8-516B-452A-B6E3-5D11D865359A}" destId="{B9F4403C-3CE8-4ECA-AA5E-1CBB98A9AA55}" srcOrd="0" destOrd="0" presId="urn:microsoft.com/office/officeart/2005/8/layout/radial1"/>
    <dgm:cxn modelId="{72E963DC-A5CD-480D-82E5-110680003462}" srcId="{29013FF8-516B-452A-B6E3-5D11D865359A}" destId="{E4774175-9773-4155-ABDA-B097A12C1933}" srcOrd="0" destOrd="0" parTransId="{A44432C8-810F-4F08-9FCB-F9BFC64F019D}" sibTransId="{85C393FE-FBF6-4090-9021-F9BB6DA0AE3D}"/>
    <dgm:cxn modelId="{E7434B5F-45DA-4520-A680-29E474BC95F8}" srcId="{E4774175-9773-4155-ABDA-B097A12C1933}" destId="{5C8C3923-EF8D-4F07-A475-E4EFD4868B08}" srcOrd="3" destOrd="0" parTransId="{B969B63E-1AA9-45F3-89DF-8334FB01847B}" sibTransId="{942D9669-0202-4FF6-8390-55FEBD815D21}"/>
    <dgm:cxn modelId="{00F462FB-0193-401E-972B-A5A48BBA2D46}" srcId="{E4774175-9773-4155-ABDA-B097A12C1933}" destId="{18B2F625-8880-420D-BDE1-B4A166FA38D8}" srcOrd="2" destOrd="0" parTransId="{A46032F8-24DF-43ED-860B-07CFD2F2A3BC}" sibTransId="{5DBAED1E-11D9-4CAC-8F8F-65F3A81ACBAD}"/>
    <dgm:cxn modelId="{D5798B93-D7C0-44F4-B43B-C10CDC60277C}" type="presParOf" srcId="{B9F4403C-3CE8-4ECA-AA5E-1CBB98A9AA55}" destId="{14E90353-E6DD-432D-A021-3112A541A961}" srcOrd="0" destOrd="0" presId="urn:microsoft.com/office/officeart/2005/8/layout/radial1"/>
    <dgm:cxn modelId="{51E8ADDC-0E63-4806-9986-6E534632CF39}" type="presParOf" srcId="{B9F4403C-3CE8-4ECA-AA5E-1CBB98A9AA55}" destId="{C3116B4E-1FE7-4C95-9E01-4BF7263690FF}" srcOrd="1" destOrd="0" presId="urn:microsoft.com/office/officeart/2005/8/layout/radial1"/>
    <dgm:cxn modelId="{F570F2E4-8543-468A-B4CE-0F74E8051AD8}" type="presParOf" srcId="{C3116B4E-1FE7-4C95-9E01-4BF7263690FF}" destId="{83E8D617-584F-4AE9-BC52-8DCCEAC941B9}" srcOrd="0" destOrd="0" presId="urn:microsoft.com/office/officeart/2005/8/layout/radial1"/>
    <dgm:cxn modelId="{956557D4-962E-448F-B4CA-93F28096D412}" type="presParOf" srcId="{B9F4403C-3CE8-4ECA-AA5E-1CBB98A9AA55}" destId="{D0A3A50A-3A68-4B9A-8FD5-9AB05132A301}" srcOrd="2" destOrd="0" presId="urn:microsoft.com/office/officeart/2005/8/layout/radial1"/>
    <dgm:cxn modelId="{97B3B747-C455-47E2-B583-F0E393F3210D}" type="presParOf" srcId="{B9F4403C-3CE8-4ECA-AA5E-1CBB98A9AA55}" destId="{81CCD879-833E-4756-8744-46CBA79C4F70}" srcOrd="3" destOrd="0" presId="urn:microsoft.com/office/officeart/2005/8/layout/radial1"/>
    <dgm:cxn modelId="{231196A2-1ACF-4CE3-8704-C92125CD2E44}" type="presParOf" srcId="{81CCD879-833E-4756-8744-46CBA79C4F70}" destId="{752E8FBA-C309-4C34-B0AD-E801DE697666}" srcOrd="0" destOrd="0" presId="urn:microsoft.com/office/officeart/2005/8/layout/radial1"/>
    <dgm:cxn modelId="{5DD6A4BC-D327-4713-B8B6-9F740CDA3ED0}" type="presParOf" srcId="{B9F4403C-3CE8-4ECA-AA5E-1CBB98A9AA55}" destId="{C83720F0-B85A-44B5-BE7D-65A902E2BC42}" srcOrd="4" destOrd="0" presId="urn:microsoft.com/office/officeart/2005/8/layout/radial1"/>
    <dgm:cxn modelId="{63400C20-846C-4ACF-8D58-8E2570835557}" type="presParOf" srcId="{B9F4403C-3CE8-4ECA-AA5E-1CBB98A9AA55}" destId="{106645F0-6E98-4982-9729-4D4842F19638}" srcOrd="5" destOrd="0" presId="urn:microsoft.com/office/officeart/2005/8/layout/radial1"/>
    <dgm:cxn modelId="{E88F974D-C40E-4CFF-AD73-A1858343BE03}" type="presParOf" srcId="{106645F0-6E98-4982-9729-4D4842F19638}" destId="{4E7ED5B7-2CBA-4010-88F0-A0C61541C623}" srcOrd="0" destOrd="0" presId="urn:microsoft.com/office/officeart/2005/8/layout/radial1"/>
    <dgm:cxn modelId="{C893AD44-0347-4C01-BBCF-1A7B0389D76B}" type="presParOf" srcId="{B9F4403C-3CE8-4ECA-AA5E-1CBB98A9AA55}" destId="{235665D7-9575-4D7F-80B4-9546501E5996}" srcOrd="6" destOrd="0" presId="urn:microsoft.com/office/officeart/2005/8/layout/radial1"/>
    <dgm:cxn modelId="{CC594F88-7EAE-4A97-8637-8367899BEE9D}" type="presParOf" srcId="{B9F4403C-3CE8-4ECA-AA5E-1CBB98A9AA55}" destId="{66A151CD-029D-4C62-9F15-EC11BDDF2F44}" srcOrd="7" destOrd="0" presId="urn:microsoft.com/office/officeart/2005/8/layout/radial1"/>
    <dgm:cxn modelId="{00F9221D-13D9-423B-8A3B-3A2F51BE9157}" type="presParOf" srcId="{66A151CD-029D-4C62-9F15-EC11BDDF2F44}" destId="{EE784E86-A9FB-4432-85CF-F57295B56046}" srcOrd="0" destOrd="0" presId="urn:microsoft.com/office/officeart/2005/8/layout/radial1"/>
    <dgm:cxn modelId="{65621DA5-E31D-4D03-BD80-3067E19E496F}" type="presParOf" srcId="{B9F4403C-3CE8-4ECA-AA5E-1CBB98A9AA55}" destId="{6DF0B988-B7E5-4685-AD08-ABF13F3E140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DDCC5-E5FC-4E56-86A8-1F7B9602249D}" type="doc">
      <dgm:prSet loTypeId="urn:microsoft.com/office/officeart/2005/8/layout/radial1" loCatId="cycle" qsTypeId="urn:microsoft.com/office/officeart/2005/8/quickstyle/simple1" qsCatId="simple" csTypeId="urn:microsoft.com/office/officeart/2005/8/colors/colorful1#58" csCatId="colorful" phldr="1"/>
      <dgm:spPr/>
      <dgm:t>
        <a:bodyPr/>
        <a:lstStyle/>
        <a:p>
          <a:endParaRPr lang="ru-RU"/>
        </a:p>
      </dgm:t>
    </dgm:pt>
    <dgm:pt modelId="{AFE04C5A-C8B3-44F4-A98C-9B22E638667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F52AFA-4C02-459E-B1EA-C05EAA58BBD4}" type="parTrans" cxnId="{19A51779-A24D-4022-9E8B-71DA0B8C2D25}">
      <dgm:prSet/>
      <dgm:spPr/>
      <dgm:t>
        <a:bodyPr/>
        <a:lstStyle/>
        <a:p>
          <a:endParaRPr lang="ru-RU"/>
        </a:p>
      </dgm:t>
    </dgm:pt>
    <dgm:pt modelId="{74054C6C-3B38-47CC-8C03-E5B79856E0E2}" type="sibTrans" cxnId="{19A51779-A24D-4022-9E8B-71DA0B8C2D25}">
      <dgm:prSet/>
      <dgm:spPr/>
      <dgm:t>
        <a:bodyPr/>
        <a:lstStyle/>
        <a:p>
          <a:endParaRPr lang="ru-RU"/>
        </a:p>
      </dgm:t>
    </dgm:pt>
    <dgm:pt modelId="{EEBAB0DA-7A8E-411A-B0B1-2026979B4C4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НОД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3640E-5E9E-4199-B227-BACF818D4C5A}" type="parTrans" cxnId="{5D026DF2-D0A9-437F-957F-B1A24E12DC02}">
      <dgm:prSet/>
      <dgm:spPr/>
      <dgm:t>
        <a:bodyPr/>
        <a:lstStyle/>
        <a:p>
          <a:endParaRPr lang="ru-RU"/>
        </a:p>
      </dgm:t>
    </dgm:pt>
    <dgm:pt modelId="{E6D3D937-3C32-4EC4-85B4-645EFE7DA0D0}" type="sibTrans" cxnId="{5D026DF2-D0A9-437F-957F-B1A24E12DC02}">
      <dgm:prSet/>
      <dgm:spPr/>
      <dgm:t>
        <a:bodyPr/>
        <a:lstStyle/>
        <a:p>
          <a:endParaRPr lang="ru-RU"/>
        </a:p>
      </dgm:t>
    </dgm:pt>
    <dgm:pt modelId="{AC94EF34-1CB0-4965-8AC9-8E162FD51CC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Беседы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5E762E-E97A-440A-9ACC-438D3B828E70}" type="parTrans" cxnId="{3DDDCB69-BA87-41B4-ACB7-A2BD8D384A5B}">
      <dgm:prSet/>
      <dgm:spPr/>
      <dgm:t>
        <a:bodyPr/>
        <a:lstStyle/>
        <a:p>
          <a:endParaRPr lang="ru-RU"/>
        </a:p>
      </dgm:t>
    </dgm:pt>
    <dgm:pt modelId="{ED4829DE-3AE3-47FF-A5EA-51E9644FEB76}" type="sibTrans" cxnId="{3DDDCB69-BA87-41B4-ACB7-A2BD8D384A5B}">
      <dgm:prSet/>
      <dgm:spPr/>
      <dgm:t>
        <a:bodyPr/>
        <a:lstStyle/>
        <a:p>
          <a:endParaRPr lang="ru-RU"/>
        </a:p>
      </dgm:t>
    </dgm:pt>
    <dgm:pt modelId="{4912D6CD-1CB2-4D48-A879-3D4B3172A2F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Общение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ED81B-5728-4B58-9568-49C8CC3C2428}" type="parTrans" cxnId="{7BDA5A46-3D51-4C98-BC0E-73889E6459BD}">
      <dgm:prSet/>
      <dgm:spPr/>
      <dgm:t>
        <a:bodyPr/>
        <a:lstStyle/>
        <a:p>
          <a:endParaRPr lang="ru-RU"/>
        </a:p>
      </dgm:t>
    </dgm:pt>
    <dgm:pt modelId="{8A74D76F-3021-453E-9247-499AC8D38280}" type="sibTrans" cxnId="{7BDA5A46-3D51-4C98-BC0E-73889E6459BD}">
      <dgm:prSet/>
      <dgm:spPr/>
      <dgm:t>
        <a:bodyPr/>
        <a:lstStyle/>
        <a:p>
          <a:endParaRPr lang="ru-RU"/>
        </a:p>
      </dgm:t>
    </dgm:pt>
    <dgm:pt modelId="{83BF1463-7893-476D-BA9B-331A08242F2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 картин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B8223-DB0A-4117-B6BE-B3228BA7B0E8}" type="parTrans" cxnId="{E6140570-3B9B-482F-B4F3-A74CC1837350}">
      <dgm:prSet/>
      <dgm:spPr/>
      <dgm:t>
        <a:bodyPr/>
        <a:lstStyle/>
        <a:p>
          <a:endParaRPr lang="ru-RU"/>
        </a:p>
      </dgm:t>
    </dgm:pt>
    <dgm:pt modelId="{E0E848CA-F4A2-4BE2-9C3F-9583E20FA1A3}" type="sibTrans" cxnId="{E6140570-3B9B-482F-B4F3-A74CC1837350}">
      <dgm:prSet/>
      <dgm:spPr/>
      <dgm:t>
        <a:bodyPr/>
        <a:lstStyle/>
        <a:p>
          <a:endParaRPr lang="ru-RU"/>
        </a:p>
      </dgm:t>
    </dgm:pt>
    <dgm:pt modelId="{AC2786FB-DCE4-43C3-9761-8713C0DA1D77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Выставки книг с военной тематикой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06DE98-8610-42E4-9167-CA1C3735C94D}" type="parTrans" cxnId="{1352D7DD-E0E9-450E-8021-6990187D4EBF}">
      <dgm:prSet/>
      <dgm:spPr/>
      <dgm:t>
        <a:bodyPr/>
        <a:lstStyle/>
        <a:p>
          <a:endParaRPr lang="ru-RU"/>
        </a:p>
      </dgm:t>
    </dgm:pt>
    <dgm:pt modelId="{675941E7-B71D-4B77-BB80-74677641AB83}" type="sibTrans" cxnId="{1352D7DD-E0E9-450E-8021-6990187D4EBF}">
      <dgm:prSet/>
      <dgm:spPr/>
      <dgm:t>
        <a:bodyPr/>
        <a:lstStyle/>
        <a:p>
          <a:endParaRPr lang="ru-RU"/>
        </a:p>
      </dgm:t>
    </dgm:pt>
    <dgm:pt modelId="{8D650BA2-E294-4F17-AC0E-92A0D5146BA9}" type="pres">
      <dgm:prSet presAssocID="{33DDDCC5-E5FC-4E56-86A8-1F7B960224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5ABFD-0163-4064-B118-D4D29599216A}" type="pres">
      <dgm:prSet presAssocID="{AFE04C5A-C8B3-44F4-A98C-9B22E638667A}" presName="centerShape" presStyleLbl="node0" presStyleIdx="0" presStyleCnt="1" custScaleX="170400" custScaleY="132838" custLinFactNeighborX="759" custLinFactNeighborY="4813"/>
      <dgm:spPr/>
      <dgm:t>
        <a:bodyPr/>
        <a:lstStyle/>
        <a:p>
          <a:endParaRPr lang="ru-RU"/>
        </a:p>
      </dgm:t>
    </dgm:pt>
    <dgm:pt modelId="{06865477-6D58-405F-BDF6-28EA5BF345B3}" type="pres">
      <dgm:prSet presAssocID="{EC83640E-5E9E-4199-B227-BACF818D4C5A}" presName="Name9" presStyleLbl="parChTrans1D2" presStyleIdx="0" presStyleCnt="5"/>
      <dgm:spPr/>
      <dgm:t>
        <a:bodyPr/>
        <a:lstStyle/>
        <a:p>
          <a:endParaRPr lang="ru-RU"/>
        </a:p>
      </dgm:t>
    </dgm:pt>
    <dgm:pt modelId="{AFD02E3F-BAC3-44C6-84AA-E62ED5E815FA}" type="pres">
      <dgm:prSet presAssocID="{EC83640E-5E9E-4199-B227-BACF818D4C5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BC90229-3149-4C16-9328-1DF3B50F9FCB}" type="pres">
      <dgm:prSet presAssocID="{EEBAB0DA-7A8E-411A-B0B1-2026979B4C4D}" presName="node" presStyleLbl="node1" presStyleIdx="0" presStyleCnt="5" custScaleX="146340" custScaleY="108778" custRadScaleRad="115337" custRadScaleInc="-10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E5F18-A7F2-4820-A04E-2BDF01C41102}" type="pres">
      <dgm:prSet presAssocID="{AF5E762E-E97A-440A-9ACC-438D3B828E70}" presName="Name9" presStyleLbl="parChTrans1D2" presStyleIdx="1" presStyleCnt="5"/>
      <dgm:spPr/>
      <dgm:t>
        <a:bodyPr/>
        <a:lstStyle/>
        <a:p>
          <a:endParaRPr lang="ru-RU"/>
        </a:p>
      </dgm:t>
    </dgm:pt>
    <dgm:pt modelId="{FBA54B2C-EE66-4CD8-A6A1-055C2C44FDE9}" type="pres">
      <dgm:prSet presAssocID="{AF5E762E-E97A-440A-9ACC-438D3B828E7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69C96A6-14AC-4615-9F05-7610744DC721}" type="pres">
      <dgm:prSet presAssocID="{AC94EF34-1CB0-4965-8AC9-8E162FD51CC5}" presName="node" presStyleLbl="node1" presStyleIdx="1" presStyleCnt="5" custScaleX="146340" custScaleY="108778" custRadScaleRad="137168" custRadScaleInc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BBDB6-811B-4779-8131-0E31B588C878}" type="pres">
      <dgm:prSet presAssocID="{753ED81B-5728-4B58-9568-49C8CC3C2428}" presName="Name9" presStyleLbl="parChTrans1D2" presStyleIdx="2" presStyleCnt="5"/>
      <dgm:spPr/>
      <dgm:t>
        <a:bodyPr/>
        <a:lstStyle/>
        <a:p>
          <a:endParaRPr lang="ru-RU"/>
        </a:p>
      </dgm:t>
    </dgm:pt>
    <dgm:pt modelId="{8B0DE944-9F2E-4604-992C-9E744686740C}" type="pres">
      <dgm:prSet presAssocID="{753ED81B-5728-4B58-9568-49C8CC3C242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E051EC6-90F4-4FBA-B856-3A7464B039A8}" type="pres">
      <dgm:prSet presAssocID="{4912D6CD-1CB2-4D48-A879-3D4B3172A2F4}" presName="node" presStyleLbl="node1" presStyleIdx="2" presStyleCnt="5" custScaleX="146340" custScaleY="108778" custRadScaleRad="129153" custRadScaleInc="-38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2229-ADE3-495F-9D0E-4A2EF8E6205F}" type="pres">
      <dgm:prSet presAssocID="{1DDB8223-DB0A-4117-B6BE-B3228BA7B0E8}" presName="Name9" presStyleLbl="parChTrans1D2" presStyleIdx="3" presStyleCnt="5"/>
      <dgm:spPr/>
      <dgm:t>
        <a:bodyPr/>
        <a:lstStyle/>
        <a:p>
          <a:endParaRPr lang="ru-RU"/>
        </a:p>
      </dgm:t>
    </dgm:pt>
    <dgm:pt modelId="{9C986747-4F6C-4998-84C9-32BEBBE0071D}" type="pres">
      <dgm:prSet presAssocID="{1DDB8223-DB0A-4117-B6BE-B3228BA7B0E8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736FC84-51BC-4168-A158-71E5B99B928F}" type="pres">
      <dgm:prSet presAssocID="{83BF1463-7893-476D-BA9B-331A08242F20}" presName="node" presStyleLbl="node1" presStyleIdx="3" presStyleCnt="5" custScaleX="146340" custScaleY="108778" custRadScaleRad="123414" custRadScaleInc="31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1CA94-D126-44A5-B3FF-21DBA302F550}" type="pres">
      <dgm:prSet presAssocID="{5106DE98-8610-42E4-9167-CA1C3735C94D}" presName="Name9" presStyleLbl="parChTrans1D2" presStyleIdx="4" presStyleCnt="5"/>
      <dgm:spPr/>
      <dgm:t>
        <a:bodyPr/>
        <a:lstStyle/>
        <a:p>
          <a:endParaRPr lang="ru-RU"/>
        </a:p>
      </dgm:t>
    </dgm:pt>
    <dgm:pt modelId="{35207D05-4D87-4A0B-B9EB-0E61D1B9B67B}" type="pres">
      <dgm:prSet presAssocID="{5106DE98-8610-42E4-9167-CA1C3735C94D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C72FD88-F0E3-4088-8347-EF5A6C40EF8B}" type="pres">
      <dgm:prSet presAssocID="{AC2786FB-DCE4-43C3-9761-8713C0DA1D77}" presName="node" presStyleLbl="node1" presStyleIdx="4" presStyleCnt="5" custScaleX="146340" custScaleY="108778" custRadScaleRad="138678" custRadScaleInc="-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22F34-A2FA-407E-B7A6-5CB9473E5B7C}" type="presOf" srcId="{AC94EF34-1CB0-4965-8AC9-8E162FD51CC5}" destId="{769C96A6-14AC-4615-9F05-7610744DC721}" srcOrd="0" destOrd="0" presId="urn:microsoft.com/office/officeart/2005/8/layout/radial1"/>
    <dgm:cxn modelId="{04B805C3-9E59-4433-98F4-64C260033C26}" type="presOf" srcId="{EC83640E-5E9E-4199-B227-BACF818D4C5A}" destId="{06865477-6D58-405F-BDF6-28EA5BF345B3}" srcOrd="0" destOrd="0" presId="urn:microsoft.com/office/officeart/2005/8/layout/radial1"/>
    <dgm:cxn modelId="{1A6201D9-884E-4657-BB3C-A40F6175D750}" type="presOf" srcId="{83BF1463-7893-476D-BA9B-331A08242F20}" destId="{7736FC84-51BC-4168-A158-71E5B99B928F}" srcOrd="0" destOrd="0" presId="urn:microsoft.com/office/officeart/2005/8/layout/radial1"/>
    <dgm:cxn modelId="{C5EB3E71-4F1C-4184-A1EC-7A4B47BFB519}" type="presOf" srcId="{1DDB8223-DB0A-4117-B6BE-B3228BA7B0E8}" destId="{9C986747-4F6C-4998-84C9-32BEBBE0071D}" srcOrd="1" destOrd="0" presId="urn:microsoft.com/office/officeart/2005/8/layout/radial1"/>
    <dgm:cxn modelId="{391A51DB-97EE-4B2D-B0BE-BEB430E16046}" type="presOf" srcId="{1DDB8223-DB0A-4117-B6BE-B3228BA7B0E8}" destId="{6ED52229-ADE3-495F-9D0E-4A2EF8E6205F}" srcOrd="0" destOrd="0" presId="urn:microsoft.com/office/officeart/2005/8/layout/radial1"/>
    <dgm:cxn modelId="{36A3F96C-0598-4CF4-A5AD-69E50298AFBD}" type="presOf" srcId="{33DDDCC5-E5FC-4E56-86A8-1F7B9602249D}" destId="{8D650BA2-E294-4F17-AC0E-92A0D5146BA9}" srcOrd="0" destOrd="0" presId="urn:microsoft.com/office/officeart/2005/8/layout/radial1"/>
    <dgm:cxn modelId="{EABD9402-B53D-4879-9C65-78C574490F44}" type="presOf" srcId="{AF5E762E-E97A-440A-9ACC-438D3B828E70}" destId="{56BE5F18-A7F2-4820-A04E-2BDF01C41102}" srcOrd="0" destOrd="0" presId="urn:microsoft.com/office/officeart/2005/8/layout/radial1"/>
    <dgm:cxn modelId="{B9282532-DC6F-48B0-9C1A-BE076E446370}" type="presOf" srcId="{5106DE98-8610-42E4-9167-CA1C3735C94D}" destId="{0F21CA94-D126-44A5-B3FF-21DBA302F550}" srcOrd="0" destOrd="0" presId="urn:microsoft.com/office/officeart/2005/8/layout/radial1"/>
    <dgm:cxn modelId="{3DDDCB69-BA87-41B4-ACB7-A2BD8D384A5B}" srcId="{AFE04C5A-C8B3-44F4-A98C-9B22E638667A}" destId="{AC94EF34-1CB0-4965-8AC9-8E162FD51CC5}" srcOrd="1" destOrd="0" parTransId="{AF5E762E-E97A-440A-9ACC-438D3B828E70}" sibTransId="{ED4829DE-3AE3-47FF-A5EA-51E9644FEB76}"/>
    <dgm:cxn modelId="{E6140570-3B9B-482F-B4F3-A74CC1837350}" srcId="{AFE04C5A-C8B3-44F4-A98C-9B22E638667A}" destId="{83BF1463-7893-476D-BA9B-331A08242F20}" srcOrd="3" destOrd="0" parTransId="{1DDB8223-DB0A-4117-B6BE-B3228BA7B0E8}" sibTransId="{E0E848CA-F4A2-4BE2-9C3F-9583E20FA1A3}"/>
    <dgm:cxn modelId="{2B713E89-84B7-4152-8204-C729340A3225}" type="presOf" srcId="{EEBAB0DA-7A8E-411A-B0B1-2026979B4C4D}" destId="{1BC90229-3149-4C16-9328-1DF3B50F9FCB}" srcOrd="0" destOrd="0" presId="urn:microsoft.com/office/officeart/2005/8/layout/radial1"/>
    <dgm:cxn modelId="{7BDA5A46-3D51-4C98-BC0E-73889E6459BD}" srcId="{AFE04C5A-C8B3-44F4-A98C-9B22E638667A}" destId="{4912D6CD-1CB2-4D48-A879-3D4B3172A2F4}" srcOrd="2" destOrd="0" parTransId="{753ED81B-5728-4B58-9568-49C8CC3C2428}" sibTransId="{8A74D76F-3021-453E-9247-499AC8D38280}"/>
    <dgm:cxn modelId="{7E2967E6-9998-4D33-9D4C-5B57F1529952}" type="presOf" srcId="{753ED81B-5728-4B58-9568-49C8CC3C2428}" destId="{8B0DE944-9F2E-4604-992C-9E744686740C}" srcOrd="1" destOrd="0" presId="urn:microsoft.com/office/officeart/2005/8/layout/radial1"/>
    <dgm:cxn modelId="{5CD06468-C784-4312-9827-87C8334AB4A7}" type="presOf" srcId="{4912D6CD-1CB2-4D48-A879-3D4B3172A2F4}" destId="{6E051EC6-90F4-4FBA-B856-3A7464B039A8}" srcOrd="0" destOrd="0" presId="urn:microsoft.com/office/officeart/2005/8/layout/radial1"/>
    <dgm:cxn modelId="{C1F55EC0-E94D-4C90-B211-98A873E6F929}" type="presOf" srcId="{5106DE98-8610-42E4-9167-CA1C3735C94D}" destId="{35207D05-4D87-4A0B-B9EB-0E61D1B9B67B}" srcOrd="1" destOrd="0" presId="urn:microsoft.com/office/officeart/2005/8/layout/radial1"/>
    <dgm:cxn modelId="{F5E44B90-B191-4D3F-95F8-1E5F3EDC9EDA}" type="presOf" srcId="{AC2786FB-DCE4-43C3-9761-8713C0DA1D77}" destId="{DC72FD88-F0E3-4088-8347-EF5A6C40EF8B}" srcOrd="0" destOrd="0" presId="urn:microsoft.com/office/officeart/2005/8/layout/radial1"/>
    <dgm:cxn modelId="{4DB06EB4-B18E-49BD-9C25-0352C23CF1E9}" type="presOf" srcId="{EC83640E-5E9E-4199-B227-BACF818D4C5A}" destId="{AFD02E3F-BAC3-44C6-84AA-E62ED5E815FA}" srcOrd="1" destOrd="0" presId="urn:microsoft.com/office/officeart/2005/8/layout/radial1"/>
    <dgm:cxn modelId="{1352D7DD-E0E9-450E-8021-6990187D4EBF}" srcId="{AFE04C5A-C8B3-44F4-A98C-9B22E638667A}" destId="{AC2786FB-DCE4-43C3-9761-8713C0DA1D77}" srcOrd="4" destOrd="0" parTransId="{5106DE98-8610-42E4-9167-CA1C3735C94D}" sibTransId="{675941E7-B71D-4B77-BB80-74677641AB83}"/>
    <dgm:cxn modelId="{19A51779-A24D-4022-9E8B-71DA0B8C2D25}" srcId="{33DDDCC5-E5FC-4E56-86A8-1F7B9602249D}" destId="{AFE04C5A-C8B3-44F4-A98C-9B22E638667A}" srcOrd="0" destOrd="0" parTransId="{D1F52AFA-4C02-459E-B1EA-C05EAA58BBD4}" sibTransId="{74054C6C-3B38-47CC-8C03-E5B79856E0E2}"/>
    <dgm:cxn modelId="{77CF6ECD-F6D0-4B7B-BDF0-5683C00332F0}" type="presOf" srcId="{753ED81B-5728-4B58-9568-49C8CC3C2428}" destId="{45CBBDB6-811B-4779-8131-0E31B588C878}" srcOrd="0" destOrd="0" presId="urn:microsoft.com/office/officeart/2005/8/layout/radial1"/>
    <dgm:cxn modelId="{370CE13E-710A-437A-9C11-E26A20D522FC}" type="presOf" srcId="{AFE04C5A-C8B3-44F4-A98C-9B22E638667A}" destId="{1195ABFD-0163-4064-B118-D4D29599216A}" srcOrd="0" destOrd="0" presId="urn:microsoft.com/office/officeart/2005/8/layout/radial1"/>
    <dgm:cxn modelId="{5D026DF2-D0A9-437F-957F-B1A24E12DC02}" srcId="{AFE04C5A-C8B3-44F4-A98C-9B22E638667A}" destId="{EEBAB0DA-7A8E-411A-B0B1-2026979B4C4D}" srcOrd="0" destOrd="0" parTransId="{EC83640E-5E9E-4199-B227-BACF818D4C5A}" sibTransId="{E6D3D937-3C32-4EC4-85B4-645EFE7DA0D0}"/>
    <dgm:cxn modelId="{D6209C02-D65A-45CC-AABE-B50F3FAD05E6}" type="presOf" srcId="{AF5E762E-E97A-440A-9ACC-438D3B828E70}" destId="{FBA54B2C-EE66-4CD8-A6A1-055C2C44FDE9}" srcOrd="1" destOrd="0" presId="urn:microsoft.com/office/officeart/2005/8/layout/radial1"/>
    <dgm:cxn modelId="{09D0E168-8B2A-4FA1-A316-B998376F87E6}" type="presParOf" srcId="{8D650BA2-E294-4F17-AC0E-92A0D5146BA9}" destId="{1195ABFD-0163-4064-B118-D4D29599216A}" srcOrd="0" destOrd="0" presId="urn:microsoft.com/office/officeart/2005/8/layout/radial1"/>
    <dgm:cxn modelId="{788BCC92-477A-4A17-8DAB-47543B510019}" type="presParOf" srcId="{8D650BA2-E294-4F17-AC0E-92A0D5146BA9}" destId="{06865477-6D58-405F-BDF6-28EA5BF345B3}" srcOrd="1" destOrd="0" presId="urn:microsoft.com/office/officeart/2005/8/layout/radial1"/>
    <dgm:cxn modelId="{12DA2977-17BF-4020-9916-BABD544CF2D1}" type="presParOf" srcId="{06865477-6D58-405F-BDF6-28EA5BF345B3}" destId="{AFD02E3F-BAC3-44C6-84AA-E62ED5E815FA}" srcOrd="0" destOrd="0" presId="urn:microsoft.com/office/officeart/2005/8/layout/radial1"/>
    <dgm:cxn modelId="{9549AA80-E9CE-4731-B4F7-CAF8B5D7CC20}" type="presParOf" srcId="{8D650BA2-E294-4F17-AC0E-92A0D5146BA9}" destId="{1BC90229-3149-4C16-9328-1DF3B50F9FCB}" srcOrd="2" destOrd="0" presId="urn:microsoft.com/office/officeart/2005/8/layout/radial1"/>
    <dgm:cxn modelId="{6F997A86-FB8E-49BC-A2F4-F7B92A171ED3}" type="presParOf" srcId="{8D650BA2-E294-4F17-AC0E-92A0D5146BA9}" destId="{56BE5F18-A7F2-4820-A04E-2BDF01C41102}" srcOrd="3" destOrd="0" presId="urn:microsoft.com/office/officeart/2005/8/layout/radial1"/>
    <dgm:cxn modelId="{3B990AF6-54AA-4926-BD77-1DACF96FAFD5}" type="presParOf" srcId="{56BE5F18-A7F2-4820-A04E-2BDF01C41102}" destId="{FBA54B2C-EE66-4CD8-A6A1-055C2C44FDE9}" srcOrd="0" destOrd="0" presId="urn:microsoft.com/office/officeart/2005/8/layout/radial1"/>
    <dgm:cxn modelId="{E1C02904-C08D-4144-B00F-C45B40EE1AA4}" type="presParOf" srcId="{8D650BA2-E294-4F17-AC0E-92A0D5146BA9}" destId="{769C96A6-14AC-4615-9F05-7610744DC721}" srcOrd="4" destOrd="0" presId="urn:microsoft.com/office/officeart/2005/8/layout/radial1"/>
    <dgm:cxn modelId="{AADE2E39-1949-4E9D-8F4B-952C3566ECF5}" type="presParOf" srcId="{8D650BA2-E294-4F17-AC0E-92A0D5146BA9}" destId="{45CBBDB6-811B-4779-8131-0E31B588C878}" srcOrd="5" destOrd="0" presId="urn:microsoft.com/office/officeart/2005/8/layout/radial1"/>
    <dgm:cxn modelId="{185DE796-C4DC-4EEC-A29E-19455512FC11}" type="presParOf" srcId="{45CBBDB6-811B-4779-8131-0E31B588C878}" destId="{8B0DE944-9F2E-4604-992C-9E744686740C}" srcOrd="0" destOrd="0" presId="urn:microsoft.com/office/officeart/2005/8/layout/radial1"/>
    <dgm:cxn modelId="{C2F50903-9CDA-42B2-BD08-B4FDA1CA4D65}" type="presParOf" srcId="{8D650BA2-E294-4F17-AC0E-92A0D5146BA9}" destId="{6E051EC6-90F4-4FBA-B856-3A7464B039A8}" srcOrd="6" destOrd="0" presId="urn:microsoft.com/office/officeart/2005/8/layout/radial1"/>
    <dgm:cxn modelId="{7DB2DE25-521D-4703-BCA4-B26E3AF01B8B}" type="presParOf" srcId="{8D650BA2-E294-4F17-AC0E-92A0D5146BA9}" destId="{6ED52229-ADE3-495F-9D0E-4A2EF8E6205F}" srcOrd="7" destOrd="0" presId="urn:microsoft.com/office/officeart/2005/8/layout/radial1"/>
    <dgm:cxn modelId="{85294BDF-6ED5-4F8B-BBCE-D727B8FD21D3}" type="presParOf" srcId="{6ED52229-ADE3-495F-9D0E-4A2EF8E6205F}" destId="{9C986747-4F6C-4998-84C9-32BEBBE0071D}" srcOrd="0" destOrd="0" presId="urn:microsoft.com/office/officeart/2005/8/layout/radial1"/>
    <dgm:cxn modelId="{88B8A471-B4F1-49C3-BE6B-A23D99B38E33}" type="presParOf" srcId="{8D650BA2-E294-4F17-AC0E-92A0D5146BA9}" destId="{7736FC84-51BC-4168-A158-71E5B99B928F}" srcOrd="8" destOrd="0" presId="urn:microsoft.com/office/officeart/2005/8/layout/radial1"/>
    <dgm:cxn modelId="{4E71A3CD-F4F5-4EDE-A67B-0C4C625E95D3}" type="presParOf" srcId="{8D650BA2-E294-4F17-AC0E-92A0D5146BA9}" destId="{0F21CA94-D126-44A5-B3FF-21DBA302F550}" srcOrd="9" destOrd="0" presId="urn:microsoft.com/office/officeart/2005/8/layout/radial1"/>
    <dgm:cxn modelId="{8C4E47A2-BC5E-4E06-B476-CDCDA09D9105}" type="presParOf" srcId="{0F21CA94-D126-44A5-B3FF-21DBA302F550}" destId="{35207D05-4D87-4A0B-B9EB-0E61D1B9B67B}" srcOrd="0" destOrd="0" presId="urn:microsoft.com/office/officeart/2005/8/layout/radial1"/>
    <dgm:cxn modelId="{5255E030-B76F-4B02-A933-A417E71B1D67}" type="presParOf" srcId="{8D650BA2-E294-4F17-AC0E-92A0D5146BA9}" destId="{DC72FD88-F0E3-4088-8347-EF5A6C40EF8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DDCC5-E5FC-4E56-86A8-1F7B9602249D}" type="doc">
      <dgm:prSet loTypeId="urn:microsoft.com/office/officeart/2005/8/layout/radial1" loCatId="cycle" qsTypeId="urn:microsoft.com/office/officeart/2005/8/quickstyle/simple1" qsCatId="simple" csTypeId="urn:microsoft.com/office/officeart/2005/8/colors/colorful1#59" csCatId="colorful" phldr="1"/>
      <dgm:spPr/>
      <dgm:t>
        <a:bodyPr/>
        <a:lstStyle/>
        <a:p>
          <a:endParaRPr lang="ru-RU"/>
        </a:p>
      </dgm:t>
    </dgm:pt>
    <dgm:pt modelId="{AFE04C5A-C8B3-44F4-A98C-9B22E638667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F52AFA-4C02-459E-B1EA-C05EAA58BBD4}" type="parTrans" cxnId="{19A51779-A24D-4022-9E8B-71DA0B8C2D25}">
      <dgm:prSet/>
      <dgm:spPr/>
      <dgm:t>
        <a:bodyPr/>
        <a:lstStyle/>
        <a:p>
          <a:endParaRPr lang="ru-RU"/>
        </a:p>
      </dgm:t>
    </dgm:pt>
    <dgm:pt modelId="{74054C6C-3B38-47CC-8C03-E5B79856E0E2}" type="sibTrans" cxnId="{19A51779-A24D-4022-9E8B-71DA0B8C2D25}">
      <dgm:prSet/>
      <dgm:spPr/>
      <dgm:t>
        <a:bodyPr/>
        <a:lstStyle/>
        <a:p>
          <a:endParaRPr lang="ru-RU"/>
        </a:p>
      </dgm:t>
    </dgm:pt>
    <dgm:pt modelId="{EEBAB0DA-7A8E-411A-B0B1-2026979B4C4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Подвижные игры 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3640E-5E9E-4199-B227-BACF818D4C5A}" type="parTrans" cxnId="{5D026DF2-D0A9-437F-957F-B1A24E12DC02}">
      <dgm:prSet/>
      <dgm:spPr/>
      <dgm:t>
        <a:bodyPr/>
        <a:lstStyle/>
        <a:p>
          <a:endParaRPr lang="ru-RU"/>
        </a:p>
      </dgm:t>
    </dgm:pt>
    <dgm:pt modelId="{E6D3D937-3C32-4EC4-85B4-645EFE7DA0D0}" type="sibTrans" cxnId="{5D026DF2-D0A9-437F-957F-B1A24E12DC02}">
      <dgm:prSet/>
      <dgm:spPr/>
      <dgm:t>
        <a:bodyPr/>
        <a:lstStyle/>
        <a:p>
          <a:endParaRPr lang="ru-RU"/>
        </a:p>
      </dgm:t>
    </dgm:pt>
    <dgm:pt modelId="{AC94EF34-1CB0-4965-8AC9-8E162FD51CC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Соревнования с гостями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5E762E-E97A-440A-9ACC-438D3B828E70}" type="parTrans" cxnId="{3DDDCB69-BA87-41B4-ACB7-A2BD8D384A5B}">
      <dgm:prSet/>
      <dgm:spPr/>
      <dgm:t>
        <a:bodyPr/>
        <a:lstStyle/>
        <a:p>
          <a:endParaRPr lang="ru-RU"/>
        </a:p>
      </dgm:t>
    </dgm:pt>
    <dgm:pt modelId="{ED4829DE-3AE3-47FF-A5EA-51E9644FEB76}" type="sibTrans" cxnId="{3DDDCB69-BA87-41B4-ACB7-A2BD8D384A5B}">
      <dgm:prSet/>
      <dgm:spPr/>
      <dgm:t>
        <a:bodyPr/>
        <a:lstStyle/>
        <a:p>
          <a:endParaRPr lang="ru-RU"/>
        </a:p>
      </dgm:t>
    </dgm:pt>
    <dgm:pt modelId="{4912D6CD-1CB2-4D48-A879-3D4B3172A2F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Соревнования с учащимися кадетского корпуса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ED81B-5728-4B58-9568-49C8CC3C2428}" type="parTrans" cxnId="{7BDA5A46-3D51-4C98-BC0E-73889E6459BD}">
      <dgm:prSet/>
      <dgm:spPr/>
      <dgm:t>
        <a:bodyPr/>
        <a:lstStyle/>
        <a:p>
          <a:endParaRPr lang="ru-RU"/>
        </a:p>
      </dgm:t>
    </dgm:pt>
    <dgm:pt modelId="{8A74D76F-3021-453E-9247-499AC8D38280}" type="sibTrans" cxnId="{7BDA5A46-3D51-4C98-BC0E-73889E6459BD}">
      <dgm:prSet/>
      <dgm:spPr/>
      <dgm:t>
        <a:bodyPr/>
        <a:lstStyle/>
        <a:p>
          <a:endParaRPr lang="ru-RU"/>
        </a:p>
      </dgm:t>
    </dgm:pt>
    <dgm:pt modelId="{83BF1463-7893-476D-BA9B-331A08242F2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Физкультурный досуг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B8223-DB0A-4117-B6BE-B3228BA7B0E8}" type="parTrans" cxnId="{E6140570-3B9B-482F-B4F3-A74CC1837350}">
      <dgm:prSet/>
      <dgm:spPr/>
      <dgm:t>
        <a:bodyPr/>
        <a:lstStyle/>
        <a:p>
          <a:endParaRPr lang="ru-RU"/>
        </a:p>
      </dgm:t>
    </dgm:pt>
    <dgm:pt modelId="{E0E848CA-F4A2-4BE2-9C3F-9583E20FA1A3}" type="sibTrans" cxnId="{E6140570-3B9B-482F-B4F3-A74CC1837350}">
      <dgm:prSet/>
      <dgm:spPr/>
      <dgm:t>
        <a:bodyPr/>
        <a:lstStyle/>
        <a:p>
          <a:endParaRPr lang="ru-RU"/>
        </a:p>
      </dgm:t>
    </dgm:pt>
    <dgm:pt modelId="{8D650BA2-E294-4F17-AC0E-92A0D5146BA9}" type="pres">
      <dgm:prSet presAssocID="{33DDDCC5-E5FC-4E56-86A8-1F7B960224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5ABFD-0163-4064-B118-D4D29599216A}" type="pres">
      <dgm:prSet presAssocID="{AFE04C5A-C8B3-44F4-A98C-9B22E638667A}" presName="centerShape" presStyleLbl="node0" presStyleIdx="0" presStyleCnt="1" custScaleX="159937" custScaleY="102970" custLinFactNeighborX="5821" custLinFactNeighborY="954"/>
      <dgm:spPr/>
      <dgm:t>
        <a:bodyPr/>
        <a:lstStyle/>
        <a:p>
          <a:endParaRPr lang="ru-RU"/>
        </a:p>
      </dgm:t>
    </dgm:pt>
    <dgm:pt modelId="{06865477-6D58-405F-BDF6-28EA5BF345B3}" type="pres">
      <dgm:prSet presAssocID="{EC83640E-5E9E-4199-B227-BACF818D4C5A}" presName="Name9" presStyleLbl="parChTrans1D2" presStyleIdx="0" presStyleCnt="4"/>
      <dgm:spPr/>
      <dgm:t>
        <a:bodyPr/>
        <a:lstStyle/>
        <a:p>
          <a:endParaRPr lang="ru-RU"/>
        </a:p>
      </dgm:t>
    </dgm:pt>
    <dgm:pt modelId="{AFD02E3F-BAC3-44C6-84AA-E62ED5E815FA}" type="pres">
      <dgm:prSet presAssocID="{EC83640E-5E9E-4199-B227-BACF818D4C5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BC90229-3149-4C16-9328-1DF3B50F9FCB}" type="pres">
      <dgm:prSet presAssocID="{EEBAB0DA-7A8E-411A-B0B1-2026979B4C4D}" presName="node" presStyleLbl="node1" presStyleIdx="0" presStyleCnt="4" custScaleX="146340" custScaleY="108778" custRadScaleRad="98753" custRadScaleInc="1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E5F18-A7F2-4820-A04E-2BDF01C41102}" type="pres">
      <dgm:prSet presAssocID="{AF5E762E-E97A-440A-9ACC-438D3B828E70}" presName="Name9" presStyleLbl="parChTrans1D2" presStyleIdx="1" presStyleCnt="4"/>
      <dgm:spPr/>
      <dgm:t>
        <a:bodyPr/>
        <a:lstStyle/>
        <a:p>
          <a:endParaRPr lang="ru-RU"/>
        </a:p>
      </dgm:t>
    </dgm:pt>
    <dgm:pt modelId="{FBA54B2C-EE66-4CD8-A6A1-055C2C44FDE9}" type="pres">
      <dgm:prSet presAssocID="{AF5E762E-E97A-440A-9ACC-438D3B828E7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69C96A6-14AC-4615-9F05-7610744DC721}" type="pres">
      <dgm:prSet presAssocID="{AC94EF34-1CB0-4965-8AC9-8E162FD51CC5}" presName="node" presStyleLbl="node1" presStyleIdx="1" presStyleCnt="4" custScaleX="146340" custScaleY="108778" custRadScaleRad="160360" custRadScaleInc="3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BBDB6-811B-4779-8131-0E31B588C878}" type="pres">
      <dgm:prSet presAssocID="{753ED81B-5728-4B58-9568-49C8CC3C2428}" presName="Name9" presStyleLbl="parChTrans1D2" presStyleIdx="2" presStyleCnt="4"/>
      <dgm:spPr/>
      <dgm:t>
        <a:bodyPr/>
        <a:lstStyle/>
        <a:p>
          <a:endParaRPr lang="ru-RU"/>
        </a:p>
      </dgm:t>
    </dgm:pt>
    <dgm:pt modelId="{8B0DE944-9F2E-4604-992C-9E744686740C}" type="pres">
      <dgm:prSet presAssocID="{753ED81B-5728-4B58-9568-49C8CC3C242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E051EC6-90F4-4FBA-B856-3A7464B039A8}" type="pres">
      <dgm:prSet presAssocID="{4912D6CD-1CB2-4D48-A879-3D4B3172A2F4}" presName="node" presStyleLbl="node1" presStyleIdx="2" presStyleCnt="4" custScaleX="146340" custScaleY="108778" custRadScaleRad="113179" custRadScaleInc="-19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2229-ADE3-495F-9D0E-4A2EF8E6205F}" type="pres">
      <dgm:prSet presAssocID="{1DDB8223-DB0A-4117-B6BE-B3228BA7B0E8}" presName="Name9" presStyleLbl="parChTrans1D2" presStyleIdx="3" presStyleCnt="4"/>
      <dgm:spPr/>
      <dgm:t>
        <a:bodyPr/>
        <a:lstStyle/>
        <a:p>
          <a:endParaRPr lang="ru-RU"/>
        </a:p>
      </dgm:t>
    </dgm:pt>
    <dgm:pt modelId="{9C986747-4F6C-4998-84C9-32BEBBE0071D}" type="pres">
      <dgm:prSet presAssocID="{1DDB8223-DB0A-4117-B6BE-B3228BA7B0E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736FC84-51BC-4168-A158-71E5B99B928F}" type="pres">
      <dgm:prSet presAssocID="{83BF1463-7893-476D-BA9B-331A08242F20}" presName="node" presStyleLbl="node1" presStyleIdx="3" presStyleCnt="4" custScaleX="146340" custScaleY="108778" custRadScaleRad="140947" custRadScaleInc="-3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A58C39-70EC-409D-A7AC-2EAD02F082E1}" type="presOf" srcId="{EC83640E-5E9E-4199-B227-BACF818D4C5A}" destId="{AFD02E3F-BAC3-44C6-84AA-E62ED5E815FA}" srcOrd="1" destOrd="0" presId="urn:microsoft.com/office/officeart/2005/8/layout/radial1"/>
    <dgm:cxn modelId="{CDF4FFEC-75A6-4D43-B709-C93F97F72AEB}" type="presOf" srcId="{AF5E762E-E97A-440A-9ACC-438D3B828E70}" destId="{FBA54B2C-EE66-4CD8-A6A1-055C2C44FDE9}" srcOrd="1" destOrd="0" presId="urn:microsoft.com/office/officeart/2005/8/layout/radial1"/>
    <dgm:cxn modelId="{7EE55084-3DF4-49AA-BD54-09AC546549FA}" type="presOf" srcId="{83BF1463-7893-476D-BA9B-331A08242F20}" destId="{7736FC84-51BC-4168-A158-71E5B99B928F}" srcOrd="0" destOrd="0" presId="urn:microsoft.com/office/officeart/2005/8/layout/radial1"/>
    <dgm:cxn modelId="{3DDDCB69-BA87-41B4-ACB7-A2BD8D384A5B}" srcId="{AFE04C5A-C8B3-44F4-A98C-9B22E638667A}" destId="{AC94EF34-1CB0-4965-8AC9-8E162FD51CC5}" srcOrd="1" destOrd="0" parTransId="{AF5E762E-E97A-440A-9ACC-438D3B828E70}" sibTransId="{ED4829DE-3AE3-47FF-A5EA-51E9644FEB76}"/>
    <dgm:cxn modelId="{9B8E855B-7A2D-497D-8748-F1AE21D093F9}" type="presOf" srcId="{AC94EF34-1CB0-4965-8AC9-8E162FD51CC5}" destId="{769C96A6-14AC-4615-9F05-7610744DC721}" srcOrd="0" destOrd="0" presId="urn:microsoft.com/office/officeart/2005/8/layout/radial1"/>
    <dgm:cxn modelId="{01C50F28-8338-49D5-992A-AFD2C86C5AAD}" type="presOf" srcId="{AFE04C5A-C8B3-44F4-A98C-9B22E638667A}" destId="{1195ABFD-0163-4064-B118-D4D29599216A}" srcOrd="0" destOrd="0" presId="urn:microsoft.com/office/officeart/2005/8/layout/radial1"/>
    <dgm:cxn modelId="{5D026DF2-D0A9-437F-957F-B1A24E12DC02}" srcId="{AFE04C5A-C8B3-44F4-A98C-9B22E638667A}" destId="{EEBAB0DA-7A8E-411A-B0B1-2026979B4C4D}" srcOrd="0" destOrd="0" parTransId="{EC83640E-5E9E-4199-B227-BACF818D4C5A}" sibTransId="{E6D3D937-3C32-4EC4-85B4-645EFE7DA0D0}"/>
    <dgm:cxn modelId="{E6140570-3B9B-482F-B4F3-A74CC1837350}" srcId="{AFE04C5A-C8B3-44F4-A98C-9B22E638667A}" destId="{83BF1463-7893-476D-BA9B-331A08242F20}" srcOrd="3" destOrd="0" parTransId="{1DDB8223-DB0A-4117-B6BE-B3228BA7B0E8}" sibTransId="{E0E848CA-F4A2-4BE2-9C3F-9583E20FA1A3}"/>
    <dgm:cxn modelId="{19A51779-A24D-4022-9E8B-71DA0B8C2D25}" srcId="{33DDDCC5-E5FC-4E56-86A8-1F7B9602249D}" destId="{AFE04C5A-C8B3-44F4-A98C-9B22E638667A}" srcOrd="0" destOrd="0" parTransId="{D1F52AFA-4C02-459E-B1EA-C05EAA58BBD4}" sibTransId="{74054C6C-3B38-47CC-8C03-E5B79856E0E2}"/>
    <dgm:cxn modelId="{5ACFB4E6-ACB8-4E55-A8F5-5358235B8C7A}" type="presOf" srcId="{33DDDCC5-E5FC-4E56-86A8-1F7B9602249D}" destId="{8D650BA2-E294-4F17-AC0E-92A0D5146BA9}" srcOrd="0" destOrd="0" presId="urn:microsoft.com/office/officeart/2005/8/layout/radial1"/>
    <dgm:cxn modelId="{702DE1F2-78E1-4580-A969-54538DAF232A}" type="presOf" srcId="{AF5E762E-E97A-440A-9ACC-438D3B828E70}" destId="{56BE5F18-A7F2-4820-A04E-2BDF01C41102}" srcOrd="0" destOrd="0" presId="urn:microsoft.com/office/officeart/2005/8/layout/radial1"/>
    <dgm:cxn modelId="{2A945B7B-D413-4B82-A9FA-D6BC04A16BF9}" type="presOf" srcId="{EC83640E-5E9E-4199-B227-BACF818D4C5A}" destId="{06865477-6D58-405F-BDF6-28EA5BF345B3}" srcOrd="0" destOrd="0" presId="urn:microsoft.com/office/officeart/2005/8/layout/radial1"/>
    <dgm:cxn modelId="{AA31C54E-DCED-494A-93AD-895D4B432E30}" type="presOf" srcId="{753ED81B-5728-4B58-9568-49C8CC3C2428}" destId="{8B0DE944-9F2E-4604-992C-9E744686740C}" srcOrd="1" destOrd="0" presId="urn:microsoft.com/office/officeart/2005/8/layout/radial1"/>
    <dgm:cxn modelId="{467488E4-5EE3-4862-BA11-BE9352640715}" type="presOf" srcId="{1DDB8223-DB0A-4117-B6BE-B3228BA7B0E8}" destId="{6ED52229-ADE3-495F-9D0E-4A2EF8E6205F}" srcOrd="0" destOrd="0" presId="urn:microsoft.com/office/officeart/2005/8/layout/radial1"/>
    <dgm:cxn modelId="{7BDA5A46-3D51-4C98-BC0E-73889E6459BD}" srcId="{AFE04C5A-C8B3-44F4-A98C-9B22E638667A}" destId="{4912D6CD-1CB2-4D48-A879-3D4B3172A2F4}" srcOrd="2" destOrd="0" parTransId="{753ED81B-5728-4B58-9568-49C8CC3C2428}" sibTransId="{8A74D76F-3021-453E-9247-499AC8D38280}"/>
    <dgm:cxn modelId="{3B9D4F7C-740F-4E42-8F1C-689476DB3A76}" type="presOf" srcId="{4912D6CD-1CB2-4D48-A879-3D4B3172A2F4}" destId="{6E051EC6-90F4-4FBA-B856-3A7464B039A8}" srcOrd="0" destOrd="0" presId="urn:microsoft.com/office/officeart/2005/8/layout/radial1"/>
    <dgm:cxn modelId="{45909B16-832D-4E9B-9A9D-45856C090376}" type="presOf" srcId="{1DDB8223-DB0A-4117-B6BE-B3228BA7B0E8}" destId="{9C986747-4F6C-4998-84C9-32BEBBE0071D}" srcOrd="1" destOrd="0" presId="urn:microsoft.com/office/officeart/2005/8/layout/radial1"/>
    <dgm:cxn modelId="{34C75C92-0B79-4774-BB21-2FE16DCD8EC4}" type="presOf" srcId="{753ED81B-5728-4B58-9568-49C8CC3C2428}" destId="{45CBBDB6-811B-4779-8131-0E31B588C878}" srcOrd="0" destOrd="0" presId="urn:microsoft.com/office/officeart/2005/8/layout/radial1"/>
    <dgm:cxn modelId="{30E6DCA0-16A1-448C-AB08-D668BE65D3F7}" type="presOf" srcId="{EEBAB0DA-7A8E-411A-B0B1-2026979B4C4D}" destId="{1BC90229-3149-4C16-9328-1DF3B50F9FCB}" srcOrd="0" destOrd="0" presId="urn:microsoft.com/office/officeart/2005/8/layout/radial1"/>
    <dgm:cxn modelId="{E514AEDE-0CD9-4DB6-A57F-2AF73F73CBC5}" type="presParOf" srcId="{8D650BA2-E294-4F17-AC0E-92A0D5146BA9}" destId="{1195ABFD-0163-4064-B118-D4D29599216A}" srcOrd="0" destOrd="0" presId="urn:microsoft.com/office/officeart/2005/8/layout/radial1"/>
    <dgm:cxn modelId="{3C4E2497-F85A-49E5-B159-014C05609C73}" type="presParOf" srcId="{8D650BA2-E294-4F17-AC0E-92A0D5146BA9}" destId="{06865477-6D58-405F-BDF6-28EA5BF345B3}" srcOrd="1" destOrd="0" presId="urn:microsoft.com/office/officeart/2005/8/layout/radial1"/>
    <dgm:cxn modelId="{49FE6ED5-4570-46B0-9F40-7A1BE07BB415}" type="presParOf" srcId="{06865477-6D58-405F-BDF6-28EA5BF345B3}" destId="{AFD02E3F-BAC3-44C6-84AA-E62ED5E815FA}" srcOrd="0" destOrd="0" presId="urn:microsoft.com/office/officeart/2005/8/layout/radial1"/>
    <dgm:cxn modelId="{DEB90B73-6A1D-4CD2-979B-24AD715F25A4}" type="presParOf" srcId="{8D650BA2-E294-4F17-AC0E-92A0D5146BA9}" destId="{1BC90229-3149-4C16-9328-1DF3B50F9FCB}" srcOrd="2" destOrd="0" presId="urn:microsoft.com/office/officeart/2005/8/layout/radial1"/>
    <dgm:cxn modelId="{9B9AD3E7-C059-4B7C-943F-861AD2B9070C}" type="presParOf" srcId="{8D650BA2-E294-4F17-AC0E-92A0D5146BA9}" destId="{56BE5F18-A7F2-4820-A04E-2BDF01C41102}" srcOrd="3" destOrd="0" presId="urn:microsoft.com/office/officeart/2005/8/layout/radial1"/>
    <dgm:cxn modelId="{0603599A-A9B7-45B2-BBED-F32A29A78AE9}" type="presParOf" srcId="{56BE5F18-A7F2-4820-A04E-2BDF01C41102}" destId="{FBA54B2C-EE66-4CD8-A6A1-055C2C44FDE9}" srcOrd="0" destOrd="0" presId="urn:microsoft.com/office/officeart/2005/8/layout/radial1"/>
    <dgm:cxn modelId="{19BBBDB7-D30B-479C-9BEF-2087BB1ACB3C}" type="presParOf" srcId="{8D650BA2-E294-4F17-AC0E-92A0D5146BA9}" destId="{769C96A6-14AC-4615-9F05-7610744DC721}" srcOrd="4" destOrd="0" presId="urn:microsoft.com/office/officeart/2005/8/layout/radial1"/>
    <dgm:cxn modelId="{259344F8-B12F-42F7-B291-87D03CD94184}" type="presParOf" srcId="{8D650BA2-E294-4F17-AC0E-92A0D5146BA9}" destId="{45CBBDB6-811B-4779-8131-0E31B588C878}" srcOrd="5" destOrd="0" presId="urn:microsoft.com/office/officeart/2005/8/layout/radial1"/>
    <dgm:cxn modelId="{3001BD6F-4BEC-4359-90F4-2476839285D3}" type="presParOf" srcId="{45CBBDB6-811B-4779-8131-0E31B588C878}" destId="{8B0DE944-9F2E-4604-992C-9E744686740C}" srcOrd="0" destOrd="0" presId="urn:microsoft.com/office/officeart/2005/8/layout/radial1"/>
    <dgm:cxn modelId="{C9250D9A-5174-4417-B1FA-419C67584EF5}" type="presParOf" srcId="{8D650BA2-E294-4F17-AC0E-92A0D5146BA9}" destId="{6E051EC6-90F4-4FBA-B856-3A7464B039A8}" srcOrd="6" destOrd="0" presId="urn:microsoft.com/office/officeart/2005/8/layout/radial1"/>
    <dgm:cxn modelId="{C90873F4-F222-4E24-9AF4-846E7AFC5F7D}" type="presParOf" srcId="{8D650BA2-E294-4F17-AC0E-92A0D5146BA9}" destId="{6ED52229-ADE3-495F-9D0E-4A2EF8E6205F}" srcOrd="7" destOrd="0" presId="urn:microsoft.com/office/officeart/2005/8/layout/radial1"/>
    <dgm:cxn modelId="{EEB644AC-A71C-434E-93F7-05AA01848AC0}" type="presParOf" srcId="{6ED52229-ADE3-495F-9D0E-4A2EF8E6205F}" destId="{9C986747-4F6C-4998-84C9-32BEBBE0071D}" srcOrd="0" destOrd="0" presId="urn:microsoft.com/office/officeart/2005/8/layout/radial1"/>
    <dgm:cxn modelId="{819AE2CB-5D48-4657-A1C0-88E0318F794D}" type="presParOf" srcId="{8D650BA2-E294-4F17-AC0E-92A0D5146BA9}" destId="{7736FC84-51BC-4168-A158-71E5B99B928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DDDCC5-E5FC-4E56-86A8-1F7B9602249D}" type="doc">
      <dgm:prSet loTypeId="urn:microsoft.com/office/officeart/2005/8/layout/radial1" loCatId="cycle" qsTypeId="urn:microsoft.com/office/officeart/2005/8/quickstyle/simple1" qsCatId="simple" csTypeId="urn:microsoft.com/office/officeart/2005/8/colors/colorful1#60" csCatId="colorful" phldr="1"/>
      <dgm:spPr/>
      <dgm:t>
        <a:bodyPr/>
        <a:lstStyle/>
        <a:p>
          <a:endParaRPr lang="ru-RU"/>
        </a:p>
      </dgm:t>
    </dgm:pt>
    <dgm:pt modelId="{AFE04C5A-C8B3-44F4-A98C-9B22E638667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Социально-коммуникативное развитие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F52AFA-4C02-459E-B1EA-C05EAA58BBD4}" type="parTrans" cxnId="{19A51779-A24D-4022-9E8B-71DA0B8C2D25}">
      <dgm:prSet/>
      <dgm:spPr/>
      <dgm:t>
        <a:bodyPr/>
        <a:lstStyle/>
        <a:p>
          <a:endParaRPr lang="ru-RU"/>
        </a:p>
      </dgm:t>
    </dgm:pt>
    <dgm:pt modelId="{74054C6C-3B38-47CC-8C03-E5B79856E0E2}" type="sibTrans" cxnId="{19A51779-A24D-4022-9E8B-71DA0B8C2D25}">
      <dgm:prSet/>
      <dgm:spPr/>
      <dgm:t>
        <a:bodyPr/>
        <a:lstStyle/>
        <a:p>
          <a:endParaRPr lang="ru-RU"/>
        </a:p>
      </dgm:t>
    </dgm:pt>
    <dgm:pt modelId="{EEBAB0DA-7A8E-411A-B0B1-2026979B4C4D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Музыкально- дидактические игры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3640E-5E9E-4199-B227-BACF818D4C5A}" type="parTrans" cxnId="{5D026DF2-D0A9-437F-957F-B1A24E12DC02}">
      <dgm:prSet/>
      <dgm:spPr/>
      <dgm:t>
        <a:bodyPr/>
        <a:lstStyle/>
        <a:p>
          <a:endParaRPr lang="ru-RU"/>
        </a:p>
      </dgm:t>
    </dgm:pt>
    <dgm:pt modelId="{E6D3D937-3C32-4EC4-85B4-645EFE7DA0D0}" type="sibTrans" cxnId="{5D026DF2-D0A9-437F-957F-B1A24E12DC02}">
      <dgm:prSet/>
      <dgm:spPr/>
      <dgm:t>
        <a:bodyPr/>
        <a:lstStyle/>
        <a:p>
          <a:endParaRPr lang="ru-RU"/>
        </a:p>
      </dgm:t>
    </dgm:pt>
    <dgm:pt modelId="{AC94EF34-1CB0-4965-8AC9-8E162FD51CC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Сюжетно- ролевые игры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5E762E-E97A-440A-9ACC-438D3B828E70}" type="parTrans" cxnId="{3DDDCB69-BA87-41B4-ACB7-A2BD8D384A5B}">
      <dgm:prSet/>
      <dgm:spPr/>
      <dgm:t>
        <a:bodyPr/>
        <a:lstStyle/>
        <a:p>
          <a:endParaRPr lang="ru-RU"/>
        </a:p>
      </dgm:t>
    </dgm:pt>
    <dgm:pt modelId="{ED4829DE-3AE3-47FF-A5EA-51E9644FEB76}" type="sibTrans" cxnId="{3DDDCB69-BA87-41B4-ACB7-A2BD8D384A5B}">
      <dgm:prSet/>
      <dgm:spPr/>
      <dgm:t>
        <a:bodyPr/>
        <a:lstStyle/>
        <a:p>
          <a:endParaRPr lang="ru-RU"/>
        </a:p>
      </dgm:t>
    </dgm:pt>
    <dgm:pt modelId="{4912D6CD-1CB2-4D48-A879-3D4B3172A2F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Игры-драматизации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ED81B-5728-4B58-9568-49C8CC3C2428}" type="parTrans" cxnId="{7BDA5A46-3D51-4C98-BC0E-73889E6459BD}">
      <dgm:prSet/>
      <dgm:spPr/>
      <dgm:t>
        <a:bodyPr/>
        <a:lstStyle/>
        <a:p>
          <a:endParaRPr lang="ru-RU"/>
        </a:p>
      </dgm:t>
    </dgm:pt>
    <dgm:pt modelId="{8A74D76F-3021-453E-9247-499AC8D38280}" type="sibTrans" cxnId="{7BDA5A46-3D51-4C98-BC0E-73889E6459BD}">
      <dgm:prSet/>
      <dgm:spPr/>
      <dgm:t>
        <a:bodyPr/>
        <a:lstStyle/>
        <a:p>
          <a:endParaRPr lang="ru-RU"/>
        </a:p>
      </dgm:t>
    </dgm:pt>
    <dgm:pt modelId="{83BF1463-7893-476D-BA9B-331A08242F2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Настольно-печатные игры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DB8223-DB0A-4117-B6BE-B3228BA7B0E8}" type="parTrans" cxnId="{E6140570-3B9B-482F-B4F3-A74CC1837350}">
      <dgm:prSet/>
      <dgm:spPr/>
      <dgm:t>
        <a:bodyPr/>
        <a:lstStyle/>
        <a:p>
          <a:endParaRPr lang="ru-RU"/>
        </a:p>
      </dgm:t>
    </dgm:pt>
    <dgm:pt modelId="{E0E848CA-F4A2-4BE2-9C3F-9583E20FA1A3}" type="sibTrans" cxnId="{E6140570-3B9B-482F-B4F3-A74CC1837350}">
      <dgm:prSet/>
      <dgm:spPr/>
      <dgm:t>
        <a:bodyPr/>
        <a:lstStyle/>
        <a:p>
          <a:endParaRPr lang="ru-RU"/>
        </a:p>
      </dgm:t>
    </dgm:pt>
    <dgm:pt modelId="{21D3E360-70A8-4184-AB9E-7C2A93E04540}">
      <dgm:prSet/>
      <dgm:spPr/>
      <dgm:t>
        <a:bodyPr/>
        <a:lstStyle/>
        <a:p>
          <a:r>
            <a:rPr lang="ru-RU" dirty="0" smtClean="0"/>
            <a:t>Экскурсия</a:t>
          </a:r>
          <a:endParaRPr lang="ru-RU" dirty="0"/>
        </a:p>
      </dgm:t>
    </dgm:pt>
    <dgm:pt modelId="{C7C997D1-3CC6-4995-92DB-BD0CA22F05EE}" type="parTrans" cxnId="{52664F50-7E21-4F48-821B-0C85B349D2EA}">
      <dgm:prSet/>
      <dgm:spPr/>
      <dgm:t>
        <a:bodyPr/>
        <a:lstStyle/>
        <a:p>
          <a:endParaRPr lang="ru-RU"/>
        </a:p>
      </dgm:t>
    </dgm:pt>
    <dgm:pt modelId="{B34EB22D-CD0B-443F-A21F-BCCDE8401F77}" type="sibTrans" cxnId="{52664F50-7E21-4F48-821B-0C85B349D2EA}">
      <dgm:prSet/>
      <dgm:spPr/>
      <dgm:t>
        <a:bodyPr/>
        <a:lstStyle/>
        <a:p>
          <a:endParaRPr lang="ru-RU"/>
        </a:p>
      </dgm:t>
    </dgm:pt>
    <dgm:pt modelId="{36B41576-2C34-413B-A992-22A447D3BF44}">
      <dgm:prSet/>
      <dgm:spPr/>
      <dgm:t>
        <a:bodyPr/>
        <a:lstStyle/>
        <a:p>
          <a:r>
            <a:rPr lang="ru-RU" dirty="0" smtClean="0"/>
            <a:t>Знакомство с духовым оркестром ТКШ</a:t>
          </a:r>
          <a:endParaRPr lang="ru-RU" dirty="0"/>
        </a:p>
      </dgm:t>
    </dgm:pt>
    <dgm:pt modelId="{FF38A15F-BCC9-4375-A0D5-4F54E62FDF70}" type="parTrans" cxnId="{C6ED7102-7800-400D-9F29-B9A5F4C087DF}">
      <dgm:prSet/>
      <dgm:spPr/>
      <dgm:t>
        <a:bodyPr/>
        <a:lstStyle/>
        <a:p>
          <a:endParaRPr lang="ru-RU"/>
        </a:p>
      </dgm:t>
    </dgm:pt>
    <dgm:pt modelId="{AEBF2265-EDC6-4E15-B497-70AD3AE202D0}" type="sibTrans" cxnId="{C6ED7102-7800-400D-9F29-B9A5F4C087DF}">
      <dgm:prSet/>
      <dgm:spPr/>
      <dgm:t>
        <a:bodyPr/>
        <a:lstStyle/>
        <a:p>
          <a:endParaRPr lang="ru-RU"/>
        </a:p>
      </dgm:t>
    </dgm:pt>
    <dgm:pt modelId="{9828E1E9-A5D2-4FC6-AF00-AA2FFB538B34}">
      <dgm:prSet/>
      <dgm:spPr/>
      <dgm:t>
        <a:bodyPr/>
        <a:lstStyle/>
        <a:p>
          <a:r>
            <a:rPr lang="ru-RU" dirty="0" smtClean="0"/>
            <a:t>Проведение акции «Посылка солдату»</a:t>
          </a:r>
          <a:endParaRPr lang="ru-RU" dirty="0"/>
        </a:p>
      </dgm:t>
    </dgm:pt>
    <dgm:pt modelId="{9001971E-CA62-4761-ABDC-081FE024BE0F}" type="parTrans" cxnId="{53395440-52BC-4CE8-955A-D0CFA7156220}">
      <dgm:prSet/>
      <dgm:spPr/>
      <dgm:t>
        <a:bodyPr/>
        <a:lstStyle/>
        <a:p>
          <a:endParaRPr lang="ru-RU"/>
        </a:p>
      </dgm:t>
    </dgm:pt>
    <dgm:pt modelId="{5294D777-4068-41AA-A5BF-6E869721AE33}" type="sibTrans" cxnId="{53395440-52BC-4CE8-955A-D0CFA7156220}">
      <dgm:prSet/>
      <dgm:spPr/>
      <dgm:t>
        <a:bodyPr/>
        <a:lstStyle/>
        <a:p>
          <a:endParaRPr lang="ru-RU"/>
        </a:p>
      </dgm:t>
    </dgm:pt>
    <dgm:pt modelId="{8D650BA2-E294-4F17-AC0E-92A0D5146BA9}" type="pres">
      <dgm:prSet presAssocID="{33DDDCC5-E5FC-4E56-86A8-1F7B960224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95ABFD-0163-4064-B118-D4D29599216A}" type="pres">
      <dgm:prSet presAssocID="{AFE04C5A-C8B3-44F4-A98C-9B22E638667A}" presName="centerShape" presStyleLbl="node0" presStyleIdx="0" presStyleCnt="1" custScaleX="159937" custScaleY="102970" custLinFactNeighborX="5821" custLinFactNeighborY="954"/>
      <dgm:spPr/>
      <dgm:t>
        <a:bodyPr/>
        <a:lstStyle/>
        <a:p>
          <a:endParaRPr lang="ru-RU"/>
        </a:p>
      </dgm:t>
    </dgm:pt>
    <dgm:pt modelId="{06865477-6D58-405F-BDF6-28EA5BF345B3}" type="pres">
      <dgm:prSet presAssocID="{EC83640E-5E9E-4199-B227-BACF818D4C5A}" presName="Name9" presStyleLbl="parChTrans1D2" presStyleIdx="0" presStyleCnt="7"/>
      <dgm:spPr/>
      <dgm:t>
        <a:bodyPr/>
        <a:lstStyle/>
        <a:p>
          <a:endParaRPr lang="ru-RU"/>
        </a:p>
      </dgm:t>
    </dgm:pt>
    <dgm:pt modelId="{AFD02E3F-BAC3-44C6-84AA-E62ED5E815FA}" type="pres">
      <dgm:prSet presAssocID="{EC83640E-5E9E-4199-B227-BACF818D4C5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BC90229-3149-4C16-9328-1DF3B50F9FCB}" type="pres">
      <dgm:prSet presAssocID="{EEBAB0DA-7A8E-411A-B0B1-2026979B4C4D}" presName="node" presStyleLbl="node1" presStyleIdx="0" presStyleCnt="7" custScaleX="146340" custScaleY="108778" custRadScaleRad="98753" custRadScaleInc="1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E5F18-A7F2-4820-A04E-2BDF01C41102}" type="pres">
      <dgm:prSet presAssocID="{AF5E762E-E97A-440A-9ACC-438D3B828E70}" presName="Name9" presStyleLbl="parChTrans1D2" presStyleIdx="1" presStyleCnt="7"/>
      <dgm:spPr/>
      <dgm:t>
        <a:bodyPr/>
        <a:lstStyle/>
        <a:p>
          <a:endParaRPr lang="ru-RU"/>
        </a:p>
      </dgm:t>
    </dgm:pt>
    <dgm:pt modelId="{FBA54B2C-EE66-4CD8-A6A1-055C2C44FDE9}" type="pres">
      <dgm:prSet presAssocID="{AF5E762E-E97A-440A-9ACC-438D3B828E70}" presName="connTx" presStyleLbl="parChTrans1D2" presStyleIdx="1" presStyleCnt="7"/>
      <dgm:spPr/>
      <dgm:t>
        <a:bodyPr/>
        <a:lstStyle/>
        <a:p>
          <a:endParaRPr lang="ru-RU"/>
        </a:p>
      </dgm:t>
    </dgm:pt>
    <dgm:pt modelId="{769C96A6-14AC-4615-9F05-7610744DC721}" type="pres">
      <dgm:prSet presAssocID="{AC94EF34-1CB0-4965-8AC9-8E162FD51CC5}" presName="node" presStyleLbl="node1" presStyleIdx="1" presStyleCnt="7" custScaleX="138622" custScaleY="96544" custRadScaleRad="131158" custRadScaleInc="1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BBDB6-811B-4779-8131-0E31B588C878}" type="pres">
      <dgm:prSet presAssocID="{753ED81B-5728-4B58-9568-49C8CC3C2428}" presName="Name9" presStyleLbl="parChTrans1D2" presStyleIdx="2" presStyleCnt="7"/>
      <dgm:spPr/>
      <dgm:t>
        <a:bodyPr/>
        <a:lstStyle/>
        <a:p>
          <a:endParaRPr lang="ru-RU"/>
        </a:p>
      </dgm:t>
    </dgm:pt>
    <dgm:pt modelId="{8B0DE944-9F2E-4604-992C-9E744686740C}" type="pres">
      <dgm:prSet presAssocID="{753ED81B-5728-4B58-9568-49C8CC3C2428}" presName="connTx" presStyleLbl="parChTrans1D2" presStyleIdx="2" presStyleCnt="7"/>
      <dgm:spPr/>
      <dgm:t>
        <a:bodyPr/>
        <a:lstStyle/>
        <a:p>
          <a:endParaRPr lang="ru-RU"/>
        </a:p>
      </dgm:t>
    </dgm:pt>
    <dgm:pt modelId="{6E051EC6-90F4-4FBA-B856-3A7464B039A8}" type="pres">
      <dgm:prSet presAssocID="{4912D6CD-1CB2-4D48-A879-3D4B3172A2F4}" presName="node" presStyleLbl="node1" presStyleIdx="2" presStyleCnt="7" custScaleX="133385" custScaleY="96029" custRadScaleRad="132121" custRadScaleInc="-7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2229-ADE3-495F-9D0E-4A2EF8E6205F}" type="pres">
      <dgm:prSet presAssocID="{1DDB8223-DB0A-4117-B6BE-B3228BA7B0E8}" presName="Name9" presStyleLbl="parChTrans1D2" presStyleIdx="3" presStyleCnt="7"/>
      <dgm:spPr/>
      <dgm:t>
        <a:bodyPr/>
        <a:lstStyle/>
        <a:p>
          <a:endParaRPr lang="ru-RU"/>
        </a:p>
      </dgm:t>
    </dgm:pt>
    <dgm:pt modelId="{9C986747-4F6C-4998-84C9-32BEBBE0071D}" type="pres">
      <dgm:prSet presAssocID="{1DDB8223-DB0A-4117-B6BE-B3228BA7B0E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736FC84-51BC-4168-A158-71E5B99B928F}" type="pres">
      <dgm:prSet presAssocID="{83BF1463-7893-476D-BA9B-331A08242F20}" presName="node" presStyleLbl="node1" presStyleIdx="3" presStyleCnt="7" custScaleX="123797" custScaleY="95159" custRadScaleRad="108009" custRadScaleInc="-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ABE7E-4A05-473F-A363-58813229153E}" type="pres">
      <dgm:prSet presAssocID="{C7C997D1-3CC6-4995-92DB-BD0CA22F05EE}" presName="Name9" presStyleLbl="parChTrans1D2" presStyleIdx="4" presStyleCnt="7"/>
      <dgm:spPr/>
      <dgm:t>
        <a:bodyPr/>
        <a:lstStyle/>
        <a:p>
          <a:endParaRPr lang="ru-RU"/>
        </a:p>
      </dgm:t>
    </dgm:pt>
    <dgm:pt modelId="{187F2F78-2AB2-4326-88AB-C259DC2D746D}" type="pres">
      <dgm:prSet presAssocID="{C7C997D1-3CC6-4995-92DB-BD0CA22F05E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5572122-907D-48FB-BEAA-C861C6F615CF}" type="pres">
      <dgm:prSet presAssocID="{21D3E360-70A8-4184-AB9E-7C2A93E04540}" presName="node" presStyleLbl="node1" presStyleIdx="4" presStyleCnt="7" custScaleX="124468" custRadScaleRad="98864" custRadScaleInc="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4BC65-B5B5-4744-95BD-A926AD3FB7C6}" type="pres">
      <dgm:prSet presAssocID="{FF38A15F-BCC9-4375-A0D5-4F54E62FDF70}" presName="Name9" presStyleLbl="parChTrans1D2" presStyleIdx="5" presStyleCnt="7"/>
      <dgm:spPr/>
      <dgm:t>
        <a:bodyPr/>
        <a:lstStyle/>
        <a:p>
          <a:endParaRPr lang="ru-RU"/>
        </a:p>
      </dgm:t>
    </dgm:pt>
    <dgm:pt modelId="{5286F2FC-6564-4C87-B430-7E05537BAF8C}" type="pres">
      <dgm:prSet presAssocID="{FF38A15F-BCC9-4375-A0D5-4F54E62FDF70}" presName="connTx" presStyleLbl="parChTrans1D2" presStyleIdx="5" presStyleCnt="7"/>
      <dgm:spPr/>
      <dgm:t>
        <a:bodyPr/>
        <a:lstStyle/>
        <a:p>
          <a:endParaRPr lang="ru-RU"/>
        </a:p>
      </dgm:t>
    </dgm:pt>
    <dgm:pt modelId="{89894C94-DF88-448E-AB4C-49E8EBEBE4CF}" type="pres">
      <dgm:prSet presAssocID="{36B41576-2C34-413B-A992-22A447D3BF44}" presName="node" presStyleLbl="node1" presStyleIdx="5" presStyleCnt="7" custScaleX="119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53860-383D-42EC-8123-826118181001}" type="pres">
      <dgm:prSet presAssocID="{9001971E-CA62-4761-ABDC-081FE024BE0F}" presName="Name9" presStyleLbl="parChTrans1D2" presStyleIdx="6" presStyleCnt="7"/>
      <dgm:spPr/>
      <dgm:t>
        <a:bodyPr/>
        <a:lstStyle/>
        <a:p>
          <a:endParaRPr lang="ru-RU"/>
        </a:p>
      </dgm:t>
    </dgm:pt>
    <dgm:pt modelId="{023422BB-DE83-418B-9018-87C2AE3DA855}" type="pres">
      <dgm:prSet presAssocID="{9001971E-CA62-4761-ABDC-081FE024BE0F}" presName="connTx" presStyleLbl="parChTrans1D2" presStyleIdx="6" presStyleCnt="7"/>
      <dgm:spPr/>
      <dgm:t>
        <a:bodyPr/>
        <a:lstStyle/>
        <a:p>
          <a:endParaRPr lang="ru-RU"/>
        </a:p>
      </dgm:t>
    </dgm:pt>
    <dgm:pt modelId="{06639E59-FF91-478E-933B-2D6FFB9C7294}" type="pres">
      <dgm:prSet presAssocID="{9828E1E9-A5D2-4FC6-AF00-AA2FFB538B34}" presName="node" presStyleLbl="node1" presStyleIdx="6" presStyleCnt="7" custScaleX="141202" custScaleY="10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4D0D6-2ABF-4A66-B63E-304E37D54FE6}" type="presOf" srcId="{83BF1463-7893-476D-BA9B-331A08242F20}" destId="{7736FC84-51BC-4168-A158-71E5B99B928F}" srcOrd="0" destOrd="0" presId="urn:microsoft.com/office/officeart/2005/8/layout/radial1"/>
    <dgm:cxn modelId="{E74C9D01-C48D-4023-A281-10E72D90E17B}" type="presOf" srcId="{FF38A15F-BCC9-4375-A0D5-4F54E62FDF70}" destId="{0A84BC65-B5B5-4744-95BD-A926AD3FB7C6}" srcOrd="0" destOrd="0" presId="urn:microsoft.com/office/officeart/2005/8/layout/radial1"/>
    <dgm:cxn modelId="{DB3B3AB2-A829-45BA-BA7B-83DB2C95F199}" type="presOf" srcId="{36B41576-2C34-413B-A992-22A447D3BF44}" destId="{89894C94-DF88-448E-AB4C-49E8EBEBE4CF}" srcOrd="0" destOrd="0" presId="urn:microsoft.com/office/officeart/2005/8/layout/radial1"/>
    <dgm:cxn modelId="{19A51779-A24D-4022-9E8B-71DA0B8C2D25}" srcId="{33DDDCC5-E5FC-4E56-86A8-1F7B9602249D}" destId="{AFE04C5A-C8B3-44F4-A98C-9B22E638667A}" srcOrd="0" destOrd="0" parTransId="{D1F52AFA-4C02-459E-B1EA-C05EAA58BBD4}" sibTransId="{74054C6C-3B38-47CC-8C03-E5B79856E0E2}"/>
    <dgm:cxn modelId="{A4DFDF78-1EDC-4CA9-B919-B8DFDBEAFB2B}" type="presOf" srcId="{EC83640E-5E9E-4199-B227-BACF818D4C5A}" destId="{06865477-6D58-405F-BDF6-28EA5BF345B3}" srcOrd="0" destOrd="0" presId="urn:microsoft.com/office/officeart/2005/8/layout/radial1"/>
    <dgm:cxn modelId="{B2BCF8B9-62F6-4E62-A936-22C04C033E8F}" type="presOf" srcId="{9001971E-CA62-4761-ABDC-081FE024BE0F}" destId="{023422BB-DE83-418B-9018-87C2AE3DA855}" srcOrd="1" destOrd="0" presId="urn:microsoft.com/office/officeart/2005/8/layout/radial1"/>
    <dgm:cxn modelId="{7432FA87-5BB6-4DF3-B43B-733957BB3698}" type="presOf" srcId="{EEBAB0DA-7A8E-411A-B0B1-2026979B4C4D}" destId="{1BC90229-3149-4C16-9328-1DF3B50F9FCB}" srcOrd="0" destOrd="0" presId="urn:microsoft.com/office/officeart/2005/8/layout/radial1"/>
    <dgm:cxn modelId="{7BDA5A46-3D51-4C98-BC0E-73889E6459BD}" srcId="{AFE04C5A-C8B3-44F4-A98C-9B22E638667A}" destId="{4912D6CD-1CB2-4D48-A879-3D4B3172A2F4}" srcOrd="2" destOrd="0" parTransId="{753ED81B-5728-4B58-9568-49C8CC3C2428}" sibTransId="{8A74D76F-3021-453E-9247-499AC8D38280}"/>
    <dgm:cxn modelId="{761E0FAE-8CD0-4010-BCFB-0AE5F7841789}" type="presOf" srcId="{AF5E762E-E97A-440A-9ACC-438D3B828E70}" destId="{56BE5F18-A7F2-4820-A04E-2BDF01C41102}" srcOrd="0" destOrd="0" presId="urn:microsoft.com/office/officeart/2005/8/layout/radial1"/>
    <dgm:cxn modelId="{C6ED7102-7800-400D-9F29-B9A5F4C087DF}" srcId="{AFE04C5A-C8B3-44F4-A98C-9B22E638667A}" destId="{36B41576-2C34-413B-A992-22A447D3BF44}" srcOrd="5" destOrd="0" parTransId="{FF38A15F-BCC9-4375-A0D5-4F54E62FDF70}" sibTransId="{AEBF2265-EDC6-4E15-B497-70AD3AE202D0}"/>
    <dgm:cxn modelId="{87C0C409-C3C2-4C74-A9D7-A27E7DF4161B}" type="presOf" srcId="{C7C997D1-3CC6-4995-92DB-BD0CA22F05EE}" destId="{187F2F78-2AB2-4326-88AB-C259DC2D746D}" srcOrd="1" destOrd="0" presId="urn:microsoft.com/office/officeart/2005/8/layout/radial1"/>
    <dgm:cxn modelId="{E9BC42D6-713E-4250-AFC1-6D42BF1F509A}" type="presOf" srcId="{AFE04C5A-C8B3-44F4-A98C-9B22E638667A}" destId="{1195ABFD-0163-4064-B118-D4D29599216A}" srcOrd="0" destOrd="0" presId="urn:microsoft.com/office/officeart/2005/8/layout/radial1"/>
    <dgm:cxn modelId="{52664F50-7E21-4F48-821B-0C85B349D2EA}" srcId="{AFE04C5A-C8B3-44F4-A98C-9B22E638667A}" destId="{21D3E360-70A8-4184-AB9E-7C2A93E04540}" srcOrd="4" destOrd="0" parTransId="{C7C997D1-3CC6-4995-92DB-BD0CA22F05EE}" sibTransId="{B34EB22D-CD0B-443F-A21F-BCCDE8401F77}"/>
    <dgm:cxn modelId="{E6140570-3B9B-482F-B4F3-A74CC1837350}" srcId="{AFE04C5A-C8B3-44F4-A98C-9B22E638667A}" destId="{83BF1463-7893-476D-BA9B-331A08242F20}" srcOrd="3" destOrd="0" parTransId="{1DDB8223-DB0A-4117-B6BE-B3228BA7B0E8}" sibTransId="{E0E848CA-F4A2-4BE2-9C3F-9583E20FA1A3}"/>
    <dgm:cxn modelId="{C15D6954-28AC-47A5-99DA-FCEEFE6FADDC}" type="presOf" srcId="{753ED81B-5728-4B58-9568-49C8CC3C2428}" destId="{8B0DE944-9F2E-4604-992C-9E744686740C}" srcOrd="1" destOrd="0" presId="urn:microsoft.com/office/officeart/2005/8/layout/radial1"/>
    <dgm:cxn modelId="{88BEEF25-5123-4052-A29E-021CA5D6C0EA}" type="presOf" srcId="{21D3E360-70A8-4184-AB9E-7C2A93E04540}" destId="{45572122-907D-48FB-BEAA-C861C6F615CF}" srcOrd="0" destOrd="0" presId="urn:microsoft.com/office/officeart/2005/8/layout/radial1"/>
    <dgm:cxn modelId="{19DC36D4-E040-4058-9397-80260D184554}" type="presOf" srcId="{1DDB8223-DB0A-4117-B6BE-B3228BA7B0E8}" destId="{9C986747-4F6C-4998-84C9-32BEBBE0071D}" srcOrd="1" destOrd="0" presId="urn:microsoft.com/office/officeart/2005/8/layout/radial1"/>
    <dgm:cxn modelId="{53B669ED-04F2-4BEE-AB2C-611C5A9F682B}" type="presOf" srcId="{EC83640E-5E9E-4199-B227-BACF818D4C5A}" destId="{AFD02E3F-BAC3-44C6-84AA-E62ED5E815FA}" srcOrd="1" destOrd="0" presId="urn:microsoft.com/office/officeart/2005/8/layout/radial1"/>
    <dgm:cxn modelId="{40403A16-2F25-4AE1-8170-8E9622247155}" type="presOf" srcId="{AF5E762E-E97A-440A-9ACC-438D3B828E70}" destId="{FBA54B2C-EE66-4CD8-A6A1-055C2C44FDE9}" srcOrd="1" destOrd="0" presId="urn:microsoft.com/office/officeart/2005/8/layout/radial1"/>
    <dgm:cxn modelId="{EEBCF4E9-1876-451D-A806-C2437594E586}" type="presOf" srcId="{1DDB8223-DB0A-4117-B6BE-B3228BA7B0E8}" destId="{6ED52229-ADE3-495F-9D0E-4A2EF8E6205F}" srcOrd="0" destOrd="0" presId="urn:microsoft.com/office/officeart/2005/8/layout/radial1"/>
    <dgm:cxn modelId="{5D026DF2-D0A9-437F-957F-B1A24E12DC02}" srcId="{AFE04C5A-C8B3-44F4-A98C-9B22E638667A}" destId="{EEBAB0DA-7A8E-411A-B0B1-2026979B4C4D}" srcOrd="0" destOrd="0" parTransId="{EC83640E-5E9E-4199-B227-BACF818D4C5A}" sibTransId="{E6D3D937-3C32-4EC4-85B4-645EFE7DA0D0}"/>
    <dgm:cxn modelId="{C34F8A14-3142-4A42-AC74-0D82B9CB9145}" type="presOf" srcId="{9828E1E9-A5D2-4FC6-AF00-AA2FFB538B34}" destId="{06639E59-FF91-478E-933B-2D6FFB9C7294}" srcOrd="0" destOrd="0" presId="urn:microsoft.com/office/officeart/2005/8/layout/radial1"/>
    <dgm:cxn modelId="{0D86FD03-CC6D-4675-9210-BDC8B61AD15E}" type="presOf" srcId="{753ED81B-5728-4B58-9568-49C8CC3C2428}" destId="{45CBBDB6-811B-4779-8131-0E31B588C878}" srcOrd="0" destOrd="0" presId="urn:microsoft.com/office/officeart/2005/8/layout/radial1"/>
    <dgm:cxn modelId="{3DDDCB69-BA87-41B4-ACB7-A2BD8D384A5B}" srcId="{AFE04C5A-C8B3-44F4-A98C-9B22E638667A}" destId="{AC94EF34-1CB0-4965-8AC9-8E162FD51CC5}" srcOrd="1" destOrd="0" parTransId="{AF5E762E-E97A-440A-9ACC-438D3B828E70}" sibTransId="{ED4829DE-3AE3-47FF-A5EA-51E9644FEB76}"/>
    <dgm:cxn modelId="{F06AB0F8-13B6-40D3-8492-EC67E3D5F78B}" type="presOf" srcId="{33DDDCC5-E5FC-4E56-86A8-1F7B9602249D}" destId="{8D650BA2-E294-4F17-AC0E-92A0D5146BA9}" srcOrd="0" destOrd="0" presId="urn:microsoft.com/office/officeart/2005/8/layout/radial1"/>
    <dgm:cxn modelId="{A693C2ED-A06F-4800-B57C-21DFECBA5A04}" type="presOf" srcId="{4912D6CD-1CB2-4D48-A879-3D4B3172A2F4}" destId="{6E051EC6-90F4-4FBA-B856-3A7464B039A8}" srcOrd="0" destOrd="0" presId="urn:microsoft.com/office/officeart/2005/8/layout/radial1"/>
    <dgm:cxn modelId="{77A50DB9-E54C-4049-A468-D2B0EE1FA2D9}" type="presOf" srcId="{AC94EF34-1CB0-4965-8AC9-8E162FD51CC5}" destId="{769C96A6-14AC-4615-9F05-7610744DC721}" srcOrd="0" destOrd="0" presId="urn:microsoft.com/office/officeart/2005/8/layout/radial1"/>
    <dgm:cxn modelId="{245CC3F2-744B-4ECE-84D2-0393758EE4C4}" type="presOf" srcId="{9001971E-CA62-4761-ABDC-081FE024BE0F}" destId="{3EC53860-383D-42EC-8123-826118181001}" srcOrd="0" destOrd="0" presId="urn:microsoft.com/office/officeart/2005/8/layout/radial1"/>
    <dgm:cxn modelId="{47551B86-9239-43EA-A80F-4E11071F917B}" type="presOf" srcId="{C7C997D1-3CC6-4995-92DB-BD0CA22F05EE}" destId="{386ABE7E-4A05-473F-A363-58813229153E}" srcOrd="0" destOrd="0" presId="urn:microsoft.com/office/officeart/2005/8/layout/radial1"/>
    <dgm:cxn modelId="{270DB4FA-DF44-4BD4-9209-F50F884E5D88}" type="presOf" srcId="{FF38A15F-BCC9-4375-A0D5-4F54E62FDF70}" destId="{5286F2FC-6564-4C87-B430-7E05537BAF8C}" srcOrd="1" destOrd="0" presId="urn:microsoft.com/office/officeart/2005/8/layout/radial1"/>
    <dgm:cxn modelId="{53395440-52BC-4CE8-955A-D0CFA7156220}" srcId="{AFE04C5A-C8B3-44F4-A98C-9B22E638667A}" destId="{9828E1E9-A5D2-4FC6-AF00-AA2FFB538B34}" srcOrd="6" destOrd="0" parTransId="{9001971E-CA62-4761-ABDC-081FE024BE0F}" sibTransId="{5294D777-4068-41AA-A5BF-6E869721AE33}"/>
    <dgm:cxn modelId="{75A4D230-5D80-4317-BBED-1BDB3769CC1B}" type="presParOf" srcId="{8D650BA2-E294-4F17-AC0E-92A0D5146BA9}" destId="{1195ABFD-0163-4064-B118-D4D29599216A}" srcOrd="0" destOrd="0" presId="urn:microsoft.com/office/officeart/2005/8/layout/radial1"/>
    <dgm:cxn modelId="{04EA7933-8E23-4FE6-9C8F-DDC8B869D065}" type="presParOf" srcId="{8D650BA2-E294-4F17-AC0E-92A0D5146BA9}" destId="{06865477-6D58-405F-BDF6-28EA5BF345B3}" srcOrd="1" destOrd="0" presId="urn:microsoft.com/office/officeart/2005/8/layout/radial1"/>
    <dgm:cxn modelId="{D0721B6C-780A-474C-B088-E67018A196D8}" type="presParOf" srcId="{06865477-6D58-405F-BDF6-28EA5BF345B3}" destId="{AFD02E3F-BAC3-44C6-84AA-E62ED5E815FA}" srcOrd="0" destOrd="0" presId="urn:microsoft.com/office/officeart/2005/8/layout/radial1"/>
    <dgm:cxn modelId="{A2B4551A-25EA-4FE2-82F0-3381CAF0D5D4}" type="presParOf" srcId="{8D650BA2-E294-4F17-AC0E-92A0D5146BA9}" destId="{1BC90229-3149-4C16-9328-1DF3B50F9FCB}" srcOrd="2" destOrd="0" presId="urn:microsoft.com/office/officeart/2005/8/layout/radial1"/>
    <dgm:cxn modelId="{F69C244B-A1F0-404A-A886-3566784505A4}" type="presParOf" srcId="{8D650BA2-E294-4F17-AC0E-92A0D5146BA9}" destId="{56BE5F18-A7F2-4820-A04E-2BDF01C41102}" srcOrd="3" destOrd="0" presId="urn:microsoft.com/office/officeart/2005/8/layout/radial1"/>
    <dgm:cxn modelId="{CC9454CA-142A-4CD5-996C-6B2B0F002966}" type="presParOf" srcId="{56BE5F18-A7F2-4820-A04E-2BDF01C41102}" destId="{FBA54B2C-EE66-4CD8-A6A1-055C2C44FDE9}" srcOrd="0" destOrd="0" presId="urn:microsoft.com/office/officeart/2005/8/layout/radial1"/>
    <dgm:cxn modelId="{207EAB71-1F03-48E0-A74A-0E6CA0ADDAFA}" type="presParOf" srcId="{8D650BA2-E294-4F17-AC0E-92A0D5146BA9}" destId="{769C96A6-14AC-4615-9F05-7610744DC721}" srcOrd="4" destOrd="0" presId="urn:microsoft.com/office/officeart/2005/8/layout/radial1"/>
    <dgm:cxn modelId="{B2ED208B-D731-40CC-8E01-057901782A32}" type="presParOf" srcId="{8D650BA2-E294-4F17-AC0E-92A0D5146BA9}" destId="{45CBBDB6-811B-4779-8131-0E31B588C878}" srcOrd="5" destOrd="0" presId="urn:microsoft.com/office/officeart/2005/8/layout/radial1"/>
    <dgm:cxn modelId="{352D2E24-C591-4634-890F-5DBF847D9E14}" type="presParOf" srcId="{45CBBDB6-811B-4779-8131-0E31B588C878}" destId="{8B0DE944-9F2E-4604-992C-9E744686740C}" srcOrd="0" destOrd="0" presId="urn:microsoft.com/office/officeart/2005/8/layout/radial1"/>
    <dgm:cxn modelId="{3B34185F-C8AD-42AE-B787-4814D395CD10}" type="presParOf" srcId="{8D650BA2-E294-4F17-AC0E-92A0D5146BA9}" destId="{6E051EC6-90F4-4FBA-B856-3A7464B039A8}" srcOrd="6" destOrd="0" presId="urn:microsoft.com/office/officeart/2005/8/layout/radial1"/>
    <dgm:cxn modelId="{7BDB0795-CC2A-46C5-87BE-99C9885AA150}" type="presParOf" srcId="{8D650BA2-E294-4F17-AC0E-92A0D5146BA9}" destId="{6ED52229-ADE3-495F-9D0E-4A2EF8E6205F}" srcOrd="7" destOrd="0" presId="urn:microsoft.com/office/officeart/2005/8/layout/radial1"/>
    <dgm:cxn modelId="{3F0D3036-5135-432A-B6BB-DFF395F5056E}" type="presParOf" srcId="{6ED52229-ADE3-495F-9D0E-4A2EF8E6205F}" destId="{9C986747-4F6C-4998-84C9-32BEBBE0071D}" srcOrd="0" destOrd="0" presId="urn:microsoft.com/office/officeart/2005/8/layout/radial1"/>
    <dgm:cxn modelId="{16E45419-F449-48B8-97FB-0429C88BC7B8}" type="presParOf" srcId="{8D650BA2-E294-4F17-AC0E-92A0D5146BA9}" destId="{7736FC84-51BC-4168-A158-71E5B99B928F}" srcOrd="8" destOrd="0" presId="urn:microsoft.com/office/officeart/2005/8/layout/radial1"/>
    <dgm:cxn modelId="{6A4E4757-C677-42F4-9DE8-3349AC7698FD}" type="presParOf" srcId="{8D650BA2-E294-4F17-AC0E-92A0D5146BA9}" destId="{386ABE7E-4A05-473F-A363-58813229153E}" srcOrd="9" destOrd="0" presId="urn:microsoft.com/office/officeart/2005/8/layout/radial1"/>
    <dgm:cxn modelId="{3BE73436-1934-47BE-B6E4-43F1609A481D}" type="presParOf" srcId="{386ABE7E-4A05-473F-A363-58813229153E}" destId="{187F2F78-2AB2-4326-88AB-C259DC2D746D}" srcOrd="0" destOrd="0" presId="urn:microsoft.com/office/officeart/2005/8/layout/radial1"/>
    <dgm:cxn modelId="{D80DD8D1-8D35-4AB6-B463-36E3DC585C27}" type="presParOf" srcId="{8D650BA2-E294-4F17-AC0E-92A0D5146BA9}" destId="{45572122-907D-48FB-BEAA-C861C6F615CF}" srcOrd="10" destOrd="0" presId="urn:microsoft.com/office/officeart/2005/8/layout/radial1"/>
    <dgm:cxn modelId="{940DFE3A-96BC-400C-B857-DF8BB652D2E0}" type="presParOf" srcId="{8D650BA2-E294-4F17-AC0E-92A0D5146BA9}" destId="{0A84BC65-B5B5-4744-95BD-A926AD3FB7C6}" srcOrd="11" destOrd="0" presId="urn:microsoft.com/office/officeart/2005/8/layout/radial1"/>
    <dgm:cxn modelId="{B3EC0FBD-40CE-46B4-80F7-969AC0B16857}" type="presParOf" srcId="{0A84BC65-B5B5-4744-95BD-A926AD3FB7C6}" destId="{5286F2FC-6564-4C87-B430-7E05537BAF8C}" srcOrd="0" destOrd="0" presId="urn:microsoft.com/office/officeart/2005/8/layout/radial1"/>
    <dgm:cxn modelId="{95A45640-9ACD-41F2-B4E8-30D6FA693879}" type="presParOf" srcId="{8D650BA2-E294-4F17-AC0E-92A0D5146BA9}" destId="{89894C94-DF88-448E-AB4C-49E8EBEBE4CF}" srcOrd="12" destOrd="0" presId="urn:microsoft.com/office/officeart/2005/8/layout/radial1"/>
    <dgm:cxn modelId="{B4D44A86-0594-4AF9-BB9F-C54BC8DCE73E}" type="presParOf" srcId="{8D650BA2-E294-4F17-AC0E-92A0D5146BA9}" destId="{3EC53860-383D-42EC-8123-826118181001}" srcOrd="13" destOrd="0" presId="urn:microsoft.com/office/officeart/2005/8/layout/radial1"/>
    <dgm:cxn modelId="{3F961B7A-9248-4BA0-95D9-27248DF7B963}" type="presParOf" srcId="{3EC53860-383D-42EC-8123-826118181001}" destId="{023422BB-DE83-418B-9018-87C2AE3DA855}" srcOrd="0" destOrd="0" presId="urn:microsoft.com/office/officeart/2005/8/layout/radial1"/>
    <dgm:cxn modelId="{F8949168-5813-41D7-812C-22ACF94F9A2E}" type="presParOf" srcId="{8D650BA2-E294-4F17-AC0E-92A0D5146BA9}" destId="{06639E59-FF91-478E-933B-2D6FFB9C729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B835B-689A-4C9C-8AAA-5AE9645814D2}">
      <dsp:nvSpPr>
        <dsp:cNvPr id="0" name=""/>
        <dsp:cNvSpPr/>
      </dsp:nvSpPr>
      <dsp:spPr>
        <a:xfrm>
          <a:off x="2448520" y="1535686"/>
          <a:ext cx="1825502" cy="17117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Художественно-эстетическое развитие</a:t>
          </a:r>
          <a:endParaRPr lang="ru-RU" sz="1100" kern="1200" dirty="0"/>
        </a:p>
      </dsp:txBody>
      <dsp:txXfrm>
        <a:off x="2715859" y="1786371"/>
        <a:ext cx="1290824" cy="1210413"/>
      </dsp:txXfrm>
    </dsp:sp>
    <dsp:sp modelId="{601A6D7A-00F8-44A4-803E-AB77A6246849}">
      <dsp:nvSpPr>
        <dsp:cNvPr id="0" name=""/>
        <dsp:cNvSpPr/>
      </dsp:nvSpPr>
      <dsp:spPr>
        <a:xfrm rot="16200000">
          <a:off x="3181713" y="1342960"/>
          <a:ext cx="359116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359116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52293" y="1347150"/>
        <a:ext cx="17955" cy="17955"/>
      </dsp:txXfrm>
    </dsp:sp>
    <dsp:sp modelId="{1FA912FF-2407-4AEC-A2F9-149DC9431B9F}">
      <dsp:nvSpPr>
        <dsp:cNvPr id="0" name=""/>
        <dsp:cNvSpPr/>
      </dsp:nvSpPr>
      <dsp:spPr>
        <a:xfrm>
          <a:off x="2482661" y="-163869"/>
          <a:ext cx="1757219" cy="13404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Слушание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40000" y="32434"/>
        <a:ext cx="1242541" cy="947833"/>
      </dsp:txXfrm>
    </dsp:sp>
    <dsp:sp modelId="{31DB089C-E701-4708-8798-0369A4282D67}">
      <dsp:nvSpPr>
        <dsp:cNvPr id="0" name=""/>
        <dsp:cNvSpPr/>
      </dsp:nvSpPr>
      <dsp:spPr>
        <a:xfrm rot="18600000">
          <a:off x="3867203" y="1580361"/>
          <a:ext cx="327420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327420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22728" y="1585344"/>
        <a:ext cx="16371" cy="16371"/>
      </dsp:txXfrm>
    </dsp:sp>
    <dsp:sp modelId="{3387E00E-B847-487D-93E8-2C2EB9AAAF12}">
      <dsp:nvSpPr>
        <dsp:cNvPr id="0" name=""/>
        <dsp:cNvSpPr/>
      </dsp:nvSpPr>
      <dsp:spPr>
        <a:xfrm>
          <a:off x="3744415" y="334589"/>
          <a:ext cx="1657314" cy="12256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Пение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987123" y="514080"/>
        <a:ext cx="1171898" cy="866658"/>
      </dsp:txXfrm>
    </dsp:sp>
    <dsp:sp modelId="{D039E781-E16F-44E6-9ACA-B799B8F9C9F4}">
      <dsp:nvSpPr>
        <dsp:cNvPr id="0" name=""/>
        <dsp:cNvSpPr/>
      </dsp:nvSpPr>
      <dsp:spPr>
        <a:xfrm rot="21057480">
          <a:off x="4259612" y="2215687"/>
          <a:ext cx="248393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248393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7599" y="2222645"/>
        <a:ext cx="12419" cy="12419"/>
      </dsp:txXfrm>
    </dsp:sp>
    <dsp:sp modelId="{E8286609-F776-49E4-BB9B-5CC23A03003C}">
      <dsp:nvSpPr>
        <dsp:cNvPr id="0" name=""/>
        <dsp:cNvSpPr/>
      </dsp:nvSpPr>
      <dsp:spPr>
        <a:xfrm>
          <a:off x="4487535" y="1336763"/>
          <a:ext cx="1867898" cy="1453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Танцы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761082" y="1549685"/>
        <a:ext cx="1320804" cy="1028077"/>
      </dsp:txXfrm>
    </dsp:sp>
    <dsp:sp modelId="{A2985E54-6B98-4C1C-9369-D8BE6E46FE0C}">
      <dsp:nvSpPr>
        <dsp:cNvPr id="0" name=""/>
        <dsp:cNvSpPr/>
      </dsp:nvSpPr>
      <dsp:spPr>
        <a:xfrm rot="1752828">
          <a:off x="4129236" y="2878078"/>
          <a:ext cx="251161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251161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8538" y="2884967"/>
        <a:ext cx="12558" cy="12558"/>
      </dsp:txXfrm>
    </dsp:sp>
    <dsp:sp modelId="{69BEB0EE-96FD-44E6-AA7E-6B2AB61396BD}">
      <dsp:nvSpPr>
        <dsp:cNvPr id="0" name=""/>
        <dsp:cNvSpPr/>
      </dsp:nvSpPr>
      <dsp:spPr>
        <a:xfrm>
          <a:off x="4196191" y="2638846"/>
          <a:ext cx="1852479" cy="1475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Танцевальная композиции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467480" y="2854874"/>
        <a:ext cx="1309901" cy="1043078"/>
      </dsp:txXfrm>
    </dsp:sp>
    <dsp:sp modelId="{F695481E-523B-4622-9029-C472B7C53707}">
      <dsp:nvSpPr>
        <dsp:cNvPr id="0" name=""/>
        <dsp:cNvSpPr/>
      </dsp:nvSpPr>
      <dsp:spPr>
        <a:xfrm rot="4200000">
          <a:off x="3502409" y="3407906"/>
          <a:ext cx="467136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467136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24299" y="3409396"/>
        <a:ext cx="23356" cy="23356"/>
      </dsp:txXfrm>
    </dsp:sp>
    <dsp:sp modelId="{FE7E8F6F-D423-43B3-A387-B9477749916B}">
      <dsp:nvSpPr>
        <dsp:cNvPr id="0" name=""/>
        <dsp:cNvSpPr/>
      </dsp:nvSpPr>
      <dsp:spPr>
        <a:xfrm>
          <a:off x="3187580" y="3625849"/>
          <a:ext cx="1636953" cy="10745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Рисование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427306" y="3783210"/>
        <a:ext cx="1157501" cy="759804"/>
      </dsp:txXfrm>
    </dsp:sp>
    <dsp:sp modelId="{31C812CF-B95B-4D2F-8DD4-E125FEBA0D89}">
      <dsp:nvSpPr>
        <dsp:cNvPr id="0" name=""/>
        <dsp:cNvSpPr/>
      </dsp:nvSpPr>
      <dsp:spPr>
        <a:xfrm rot="6600000">
          <a:off x="2845120" y="3343401"/>
          <a:ext cx="329846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329846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01797" y="3348323"/>
        <a:ext cx="16492" cy="16492"/>
      </dsp:txXfrm>
    </dsp:sp>
    <dsp:sp modelId="{98E9D6C4-3891-40A1-8500-BBE61DD4DDE6}">
      <dsp:nvSpPr>
        <dsp:cNvPr id="0" name=""/>
        <dsp:cNvSpPr/>
      </dsp:nvSpPr>
      <dsp:spPr>
        <a:xfrm>
          <a:off x="1904579" y="3481836"/>
          <a:ext cx="1623812" cy="1362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Семейное рисование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142381" y="3681377"/>
        <a:ext cx="1148208" cy="963471"/>
      </dsp:txXfrm>
    </dsp:sp>
    <dsp:sp modelId="{6BD0C7CE-3940-4D69-BA4D-DC3D0B0B6356}">
      <dsp:nvSpPr>
        <dsp:cNvPr id="0" name=""/>
        <dsp:cNvSpPr/>
      </dsp:nvSpPr>
      <dsp:spPr>
        <a:xfrm rot="8945448">
          <a:off x="2451161" y="2877929"/>
          <a:ext cx="15155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151557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23151" y="2887308"/>
        <a:ext cx="7577" cy="7577"/>
      </dsp:txXfrm>
    </dsp:sp>
    <dsp:sp modelId="{7B031A47-DAA2-4620-A743-C9EFAC0AA1B8}">
      <dsp:nvSpPr>
        <dsp:cNvPr id="0" name=""/>
        <dsp:cNvSpPr/>
      </dsp:nvSpPr>
      <dsp:spPr>
        <a:xfrm>
          <a:off x="677141" y="2702706"/>
          <a:ext cx="2045929" cy="13668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Выставки семейных рисунков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976760" y="2902875"/>
        <a:ext cx="1446691" cy="966503"/>
      </dsp:txXfrm>
    </dsp:sp>
    <dsp:sp modelId="{0B4594DD-D322-41C2-8720-DD7A4875E31E}">
      <dsp:nvSpPr>
        <dsp:cNvPr id="0" name=""/>
        <dsp:cNvSpPr/>
      </dsp:nvSpPr>
      <dsp:spPr>
        <a:xfrm rot="11209416">
          <a:off x="2259403" y="2258356"/>
          <a:ext cx="19715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197157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53053" y="2266594"/>
        <a:ext cx="9857" cy="9857"/>
      </dsp:txXfrm>
    </dsp:sp>
    <dsp:sp modelId="{8DBF5BA5-6BDC-4855-9E12-B4F316CC7C47}">
      <dsp:nvSpPr>
        <dsp:cNvPr id="0" name=""/>
        <dsp:cNvSpPr/>
      </dsp:nvSpPr>
      <dsp:spPr>
        <a:xfrm>
          <a:off x="492900" y="1382271"/>
          <a:ext cx="1775481" cy="15446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Театрализованная деятельность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52913" y="1608473"/>
        <a:ext cx="1255455" cy="1092201"/>
      </dsp:txXfrm>
    </dsp:sp>
    <dsp:sp modelId="{2D248E14-388B-4237-AE08-E7577C83816D}">
      <dsp:nvSpPr>
        <dsp:cNvPr id="0" name=""/>
        <dsp:cNvSpPr/>
      </dsp:nvSpPr>
      <dsp:spPr>
        <a:xfrm rot="13845144">
          <a:off x="2641061" y="1620646"/>
          <a:ext cx="202287" cy="26335"/>
        </a:xfrm>
        <a:custGeom>
          <a:avLst/>
          <a:gdLst/>
          <a:ahLst/>
          <a:cxnLst/>
          <a:rect l="0" t="0" r="0" b="0"/>
          <a:pathLst>
            <a:path>
              <a:moveTo>
                <a:pt x="0" y="13167"/>
              </a:moveTo>
              <a:lnTo>
                <a:pt x="202287" y="131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37148" y="1628756"/>
        <a:ext cx="10114" cy="10114"/>
      </dsp:txXfrm>
    </dsp:sp>
    <dsp:sp modelId="{543DA0EC-FF24-4BE2-8AF2-959528F02459}">
      <dsp:nvSpPr>
        <dsp:cNvPr id="0" name=""/>
        <dsp:cNvSpPr/>
      </dsp:nvSpPr>
      <dsp:spPr>
        <a:xfrm>
          <a:off x="1324114" y="330225"/>
          <a:ext cx="1784958" cy="13204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Инсценировка песни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85515" y="523598"/>
        <a:ext cx="1262156" cy="933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90353-E6DD-432D-A021-3112A541A961}">
      <dsp:nvSpPr>
        <dsp:cNvPr id="0" name=""/>
        <dsp:cNvSpPr/>
      </dsp:nvSpPr>
      <dsp:spPr>
        <a:xfrm>
          <a:off x="1990238" y="1345861"/>
          <a:ext cx="1824890" cy="1408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487" y="1552147"/>
        <a:ext cx="1290392" cy="996038"/>
      </dsp:txXfrm>
    </dsp:sp>
    <dsp:sp modelId="{C3116B4E-1FE7-4C95-9E01-4BF7263690FF}">
      <dsp:nvSpPr>
        <dsp:cNvPr id="0" name=""/>
        <dsp:cNvSpPr/>
      </dsp:nvSpPr>
      <dsp:spPr>
        <a:xfrm rot="16369687">
          <a:off x="2887634" y="1277509"/>
          <a:ext cx="10480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04804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7416" y="1291414"/>
        <a:ext cx="5240" cy="5240"/>
      </dsp:txXfrm>
    </dsp:sp>
    <dsp:sp modelId="{D0A3A50A-3A68-4B9A-8FD5-9AB05132A301}">
      <dsp:nvSpPr>
        <dsp:cNvPr id="0" name=""/>
        <dsp:cNvSpPr/>
      </dsp:nvSpPr>
      <dsp:spPr>
        <a:xfrm>
          <a:off x="2232251" y="-57477"/>
          <a:ext cx="1484890" cy="12997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Чтение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49708" y="132871"/>
        <a:ext cx="1049976" cy="919084"/>
      </dsp:txXfrm>
    </dsp:sp>
    <dsp:sp modelId="{81CCD879-833E-4756-8744-46CBA79C4F70}">
      <dsp:nvSpPr>
        <dsp:cNvPr id="0" name=""/>
        <dsp:cNvSpPr/>
      </dsp:nvSpPr>
      <dsp:spPr>
        <a:xfrm rot="21448095">
          <a:off x="3813494" y="1986997"/>
          <a:ext cx="28818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88186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0383" y="1996317"/>
        <a:ext cx="14409" cy="14409"/>
      </dsp:txXfrm>
    </dsp:sp>
    <dsp:sp modelId="{C83720F0-B85A-44B5-BE7D-65A902E2BC42}">
      <dsp:nvSpPr>
        <dsp:cNvPr id="0" name=""/>
        <dsp:cNvSpPr/>
      </dsp:nvSpPr>
      <dsp:spPr>
        <a:xfrm>
          <a:off x="4100571" y="1241022"/>
          <a:ext cx="1603861" cy="14414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Рассматривание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5451" y="1452116"/>
        <a:ext cx="1134101" cy="1019251"/>
      </dsp:txXfrm>
    </dsp:sp>
    <dsp:sp modelId="{106645F0-6E98-4982-9729-4D4842F19638}">
      <dsp:nvSpPr>
        <dsp:cNvPr id="0" name=""/>
        <dsp:cNvSpPr/>
      </dsp:nvSpPr>
      <dsp:spPr>
        <a:xfrm rot="5230313">
          <a:off x="2870406" y="2807873"/>
          <a:ext cx="1410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41049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7404" y="2820872"/>
        <a:ext cx="7052" cy="7052"/>
      </dsp:txXfrm>
    </dsp:sp>
    <dsp:sp modelId="{235665D7-9575-4D7F-80B4-9546501E5996}">
      <dsp:nvSpPr>
        <dsp:cNvPr id="0" name=""/>
        <dsp:cNvSpPr/>
      </dsp:nvSpPr>
      <dsp:spPr>
        <a:xfrm>
          <a:off x="2204973" y="2894362"/>
          <a:ext cx="1539445" cy="12271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Заучивание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0420" y="3074069"/>
        <a:ext cx="1088551" cy="867701"/>
      </dsp:txXfrm>
    </dsp:sp>
    <dsp:sp modelId="{66A151CD-029D-4C62-9F15-EC11BDDF2F44}">
      <dsp:nvSpPr>
        <dsp:cNvPr id="0" name=""/>
        <dsp:cNvSpPr/>
      </dsp:nvSpPr>
      <dsp:spPr>
        <a:xfrm rot="10694823">
          <a:off x="1741029" y="2065367"/>
          <a:ext cx="24998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49983" y="1652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59771" y="2075643"/>
        <a:ext cx="12499" cy="12499"/>
      </dsp:txXfrm>
    </dsp:sp>
    <dsp:sp modelId="{6DF0B988-B7E5-4685-AD08-ABF13F3E1404}">
      <dsp:nvSpPr>
        <dsp:cNvPr id="0" name=""/>
        <dsp:cNvSpPr/>
      </dsp:nvSpPr>
      <dsp:spPr>
        <a:xfrm>
          <a:off x="430752" y="1457053"/>
          <a:ext cx="1310648" cy="12974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Слушание 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2692" y="1647055"/>
        <a:ext cx="926768" cy="917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0747-BC7E-483F-99CD-321208FF8794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E3075-8978-4E7E-9272-CE3DC1E5C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Педагогический коллектив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МБДОУ ДС КВ №31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«Голубая стрела»г.Туапсе убежден,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работу по патриотическому воспитанию детей нужно начинать с дошкольного возраста. Такая систематическая, грамотная работа в этом направлении не останется бесследной и выпускники детского сада «Голубая стрела» будут активными патриотами, любящими свою Родину, мужественными защитниками Отечества и цельными личностями.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3075-8978-4E7E-9272-CE3DC1E5C7E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Педагогический коллектив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МБДОУ ДС КВ №31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«Голубая стрела»г.Туапсе убежден,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работу по патриотическому воспитанию детей нужно начинать с дошкольного возраста. Такая систематическая, грамотная работа в этом направлении не останется бесследной и выпускники детского сада «Голубая стрела» будут активными патриотами, любящими свою Родину, мужественными защитниками Отечества и цельными личностями.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E3075-8978-4E7E-9272-CE3DC1E5C7E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6E60-F956-4E9E-819A-A2FF6EEC608A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8596-9217-48E8-8937-C860118F2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униципальное бюджетное дошкольное образовательное учреждение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комбинированного вида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31 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Голубая стрела</a:t>
            </a:r>
            <a:r>
              <a:rPr lang="ru-RU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Туапсе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образование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Туапсинский район</a:t>
            </a:r>
            <a:endParaRPr lang="ru-RU" sz="1400" dirty="0" smtClean="0">
              <a:solidFill>
                <a:srgbClr val="002060"/>
              </a:solidFill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Образовательный проект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«Растим патриотов с детства».</a:t>
            </a:r>
          </a:p>
          <a:p>
            <a:pPr algn="ct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через связь с социумом посредством проведения праздников и развлечений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музыкальный руководитель высшей категории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Чебанец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764704"/>
            <a:ext cx="4248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этап. Заключительный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690158">
            <a:off x="-94854" y="605779"/>
            <a:ext cx="30963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1628800"/>
            <a:ext cx="6696744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праздника «Защитники Отечества» с участием солдат срочной службы.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праздника « Кадеты в гостях у ребят» с участием учащихся кадетской школы.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Выставка детских рисунков «Мой папа самый, самый»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 рисунков «Я рисую вместе с папой»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Выпуск с детьми стенгазеты ко Дню Защитника Отечества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Изготовление подарков для пап и дедушек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Просмотр видеофильма и презентации «Защитники Отечества»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187624" y="1412776"/>
          <a:ext cx="676875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 rot="20048545">
            <a:off x="-472915" y="567687"/>
            <a:ext cx="5315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области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048545">
            <a:off x="-472915" y="567687"/>
            <a:ext cx="5315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области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76368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048545">
            <a:off x="-472915" y="567687"/>
            <a:ext cx="5315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области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524000" y="1397000"/>
          <a:ext cx="6360368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048545">
            <a:off x="-472915" y="567687"/>
            <a:ext cx="5315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области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619672" y="1412776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048545">
            <a:off x="-472915" y="567687"/>
            <a:ext cx="53158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 области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1619672" y="1412776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Ольга Чебанец\Desktop\фото детский сад\фото патриоты\DSCN001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9523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Ольга Чебанец\Desktop\фото детский сад\ФОТО ДЕТ САД\DSC0574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2433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голубая стрела\Desktop\ВСЕ   ДОКУМЕНТЫ\ВОСТОК ТВ\ТОП-ХЛОП 2013\Фото топ-топ\100SSCAM\SDC16797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8284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Ольга Чебанец\Desktop\фото детский сад\фото патриоты\DSCN003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31236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38437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C:\Users\голубая стрела\Desktop\ВСЕ   ДОКУМЕНТЫ\ВОСТОК ТВ\ТОП-ХЛОП 2013\Фото топ-топ\100SSCAM\SDC1681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025476" cy="208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голубая стрела\Desktop\ВСЕ   ДОКУМЕНТЫ\ВОСТОК ТВ\ТОП-ХЛОП 2013\Фото топ-топ\100SSCAM\SDC1681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754189" cy="2162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голубая стрела\Desktop\РАЗНОЕ\фото солдаты\DSCN002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3000396" cy="208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Ольга Чебанец\Desktop\фото детский сад\ФОТО ДЕТ САД\DSC05785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880320" cy="206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C:\Users\Ольга Чебанец\Desktop\фото детский сад\фото патриоты\DSC010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808312" cy="2070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Ольга Чебанец\Desktop\фото детский сад\фото патриоты\DSC0104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73630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голубая стрела\Desktop\ВСЕ   ДОКУМЕНТЫ\ВОСТОК ТВ\ТОП-ХЛОП 2013\Фото топ-топ\100SSCAM\SDC1674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73630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голубая стрела\Desktop\ВСЕ   ДОКУМЕНТЫ\ВОСТОК ТВ\ТОП-ХЛОП 2013\Фото топ-топ\100SSCAM\SDC16754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80831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C:\Users\голубая стрела\Desktop\РАЗНОЕ\фото солдаты\DSCN0169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90105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C:\Users\голубая стрела\Desktop\ВСЕ   ДОКУМЕНТЫ\ВОСТОК ТВ\ТОП-ХЛОП 2013\Фото топ-топ\100SSCAM\SDC16738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1" y="1202690"/>
            <a:ext cx="3067843" cy="2082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C:\Users\Ольга Чебанец\Desktop\фото детский сад\фото патриоты\DSC0108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53650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C:\Users\Ольга Чебанец\Desktop\фото детский сад\фото патриоты\DSCN0165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070693" cy="208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84784"/>
            <a:ext cx="7560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 проекта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чувства патриотизма у детей старшего дошкольного возраста через связь с социумом посредством участия детей в праздниках и развлечениях, воспитание гордости и уважения за Российскую армию. 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Ольга Чебанец\Desktop\фото детский сад\фото патриоты\DSCN001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857232"/>
            <a:ext cx="214314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C:\Users\Ольга Чебанец\Desktop\фото детский сад\фото патриоты\DSCN000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50103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голубая стрела\Desktop\ВСЕ   ДОКУМЕНТЫ\ВОСТОК ТВ\ТОП-ХЛОП 2013\Фото топ-топ\100SSCAM\SDC1672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16835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C:\Users\голубая стрела\Desktop\РАЗНОЕ\фото солдаты\DSCN009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573609" cy="229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C:\Users\голубая стрела\Desktop\РАЗНОЕ\фото солдаты\DSCN0129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3843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C:\Users\Ольга Чебанец\Desktop\фото детский сад\фото патриоты\DSCN011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836712"/>
            <a:ext cx="3330253" cy="221571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 descr="C:\Users\голубая стрела\Desktop\РАЗНОЕ\фото солдаты\DSCN014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285035" cy="2447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C:\Users\Ольга Чебанец\Desktop\фото детский сад\фото патриоты\DSCN007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386656" cy="237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C:\Users\Ольга Чебанец\Desktop\Фото гранд\папы\SDC16782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44827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:\Users\Ольга Чебанец\Desktop\Фото гранд\папы\SDC1677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4482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Ольга Чебанец\Desktop\Фото гранд\папы\SDC1676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Ольга Чебанец\Desktop\Фото гранд\папы\SDC16781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259228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340768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115616" y="234423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547664" y="1162436"/>
            <a:ext cx="568863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Педагогический коллектив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МБДОУ ДС КВ №31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Calibri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Голубая стрела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Calibri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г.Туапсе убежден,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что работу по патриотическому воспитанию детей нужно начинать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с дошкольного возраста. Такая систематическая, грамотная работа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в этом направлении не останется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бесследной и выпускники детского сада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Calibri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Голубая стрела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Calibri" pitchFamily="34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будут активными патриотами,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любящими свою Родину,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мужественными защитниками Отечества и цельными личностями.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340768"/>
            <a:ext cx="468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115616" y="234423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475656" y="1844824"/>
            <a:ext cx="5688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2208" y="2060848"/>
            <a:ext cx="6439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Calibri" pitchFamily="34" charset="0"/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C:\Users\Ольга Чебанец\Desktop\фото детский сад\фото патриоты\DSCN01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960440" cy="252028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76470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980728"/>
            <a:ext cx="76328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существлять патриотическое воспитание детей старшего дошкольного возраста посредством    музыкальных  произведений и проведения праздников и развлечений;</a:t>
            </a:r>
          </a:p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Развивать музыкальные способности детей через пение, музыкально-ритмические   движения;</a:t>
            </a:r>
          </a:p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Расширить и уточнить знания детей о защитниках Отечества, познакомить с былинными и сказочными богатырями,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рассказать о том, что объединяет их с людьми военной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профессии;</a:t>
            </a: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 детей чувство уважения к   российскому воину, его силе и смелости, вызвать желание быть похожим на воинов, а также чувство любви и гордости за свою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страну,</a:t>
            </a:r>
          </a:p>
          <a:p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Пропагандировать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современные качества Защитника Отечества в наши дни, через связь с социумом</a:t>
            </a:r>
          </a:p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764704"/>
            <a:ext cx="142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908720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старшего дошкольного возраста ,воспитатели, музыкальный руководитель, учащиеся и педагоги Туапсинской кадетской школы, солдаты срочной службы,  родители.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среднесрочный, творческий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коллективный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 января -23 февраля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70567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Проблемы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воспитания патриотизма у детей дошкольного возраста очевидна, дети черпают информацию из телевизионных передач о терроризме, насилии, в современных семьях подобные вопросы не считаются важными и заслуживающими должного внимания, зачастую вызывают лишь недоумение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дети уже не мечтают стать доблестными войнами и не считают защиту своей Родины - священным долгом.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Ольга Чебанец\Desktop\фото детский сад\фото патриоты\DSCN008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214818"/>
            <a:ext cx="2538164" cy="1590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2177" y="1124744"/>
            <a:ext cx="732223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Проявление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интереса к армии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уважение к защитникам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Отечества.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детей любви к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Родине.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высоких нравственных личностных качеств: отзывчивость, справедливость, смелость,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толерантность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некоторых представлений о истории нашей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страны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совершенствованию своих физических качеств, к   укреплению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C:\Users\голубая стрела\Desktop\РАЗНОЕ\фото солдаты\DSCN006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376264" cy="1584176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0848"/>
            <a:ext cx="66967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166843"/>
            <a:ext cx="65527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детских рисунков «Мой папа самый, самый»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Конкурс рисунков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«Я рисую вместе с папой»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Выпуск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детьми стенгазеты ко Дню Защитника Отечества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Изготовление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подарков для пап и дедушек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Просмот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 видеофильма и презентации «Защитники Отечества»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Праздничное развлечение «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День защитников Отечества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Праздник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«Кадеты в гостях у ребят»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Физический досуг «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Вместе с папой мы дружны, вместе с папой мы сильны»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6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700808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этап. Подготовительный</a:t>
            </a:r>
            <a:endParaRPr lang="ru-RU" sz="2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690158">
            <a:off x="-94854" y="605779"/>
            <a:ext cx="30963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26369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2204864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Обозначение актуальности и темы проекта, постановка  цели и задач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Подбор музыкальных произведений для слушания, песен для заучивания на военную тему.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детской художественной литературы для чтения, заучивания стихов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презентация для просмотра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сюжетных картинок и иллюстраций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 с методическим материалом, литературой по данной теме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Светлана</a:t>
            </a:r>
            <a:endParaRPr lang="ru-RU"/>
          </a:p>
        </p:txBody>
      </p:sp>
      <p:pic>
        <p:nvPicPr>
          <p:cNvPr id="4" name="Рисунок 3" descr="45945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6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206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20688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Реализация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7149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35150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356992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690158">
            <a:off x="-94854" y="605779"/>
            <a:ext cx="309634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1760" y="26369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8" y="1124744"/>
          <a:ext cx="7632848" cy="5328592"/>
        </p:xfrm>
        <a:graphic>
          <a:graphicData uri="http://schemas.openxmlformats.org/drawingml/2006/table">
            <a:tbl>
              <a:tblPr/>
              <a:tblGrid>
                <a:gridCol w="3816424"/>
                <a:gridCol w="3816424"/>
              </a:tblGrid>
              <a:tr h="377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26" marR="50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Музыкальный руководитель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26" marR="50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художественной литературы,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Заучивание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стихов,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Слушание в грамзаписи былин и сказок,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с детьми бесед о российской армии, о защитниках нашей Родины;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подвижных, дидактических, сюжетно-ролевых игр.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Рассматривание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картин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рисунков «</a:t>
                      </a:r>
                      <a:r>
                        <a:rPr lang="ru-RU" sz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папа самый, самый»,  «Буду в армии служить»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Выпуск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стенгазеты ко Дню Защитника Отечества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26" marR="50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Слушание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музыкальных произведений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музыкально-дидактических игр,  музыкальных пальчиковых игр,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Разучивание и пение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патриотическую тему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Разучивание танцев и танцевальных композиций.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26" marR="50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83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НОД:</a:t>
                      </a:r>
                      <a:r>
                        <a:rPr lang="ru-RU" sz="1100" spc="75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Конспект комплексного занятия </a:t>
                      </a:r>
                      <a:r>
                        <a:rPr lang="ru-RU" sz="1100" b="0" i="0" spc="75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патриотическому </a:t>
                      </a:r>
                      <a:r>
                        <a:rPr lang="ru-RU" sz="1100" b="0" i="0" spc="75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воспитанию </a:t>
                      </a:r>
                      <a:r>
                        <a:rPr lang="ru-RU" sz="1100" b="0" i="0" spc="75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100" b="0" i="0" spc="75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Богатыри земли русской»</a:t>
                      </a:r>
                      <a:endParaRPr lang="ru-RU" sz="1100" b="0" i="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НОД</a:t>
                      </a:r>
                      <a:r>
                        <a:rPr lang="ru-RU" sz="11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Конспект </a:t>
                      </a:r>
                      <a:r>
                        <a:rPr lang="ru-RU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комплексно-тематического занятия ко дню защитника Отечества «Мы немножко подрастем – защищать страну пойдем»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Экскурсия в Туапсинскую кадетскую 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школу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Физдосуг</a:t>
                      </a:r>
                      <a:r>
                        <a:rPr lang="ru-RU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«Вместе с папой мы сильны вместе с папой мы дружны»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для педагогов и родителей: 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«Как </a:t>
                      </a: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воспитать маленького патриота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слайдовой презентации для детей «Защитники Отечества».</a:t>
                      </a:r>
                    </a:p>
                  </a:txBody>
                  <a:tcPr marL="50526" marR="50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1044</Words>
  <Application>Microsoft Office PowerPoint</Application>
  <PresentationFormat>Экран (4:3)</PresentationFormat>
  <Paragraphs>283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  <vt:lpstr>Фотоальбом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Светлана</dc:creator>
  <cp:lastModifiedBy>user</cp:lastModifiedBy>
  <cp:revision>24</cp:revision>
  <dcterms:created xsi:type="dcterms:W3CDTF">2014-10-24T05:43:59Z</dcterms:created>
  <dcterms:modified xsi:type="dcterms:W3CDTF">2015-05-19T09:30:39Z</dcterms:modified>
</cp:coreProperties>
</file>