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D6009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07987E-57AC-4B7A-8031-D3F865A051EA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newsflash/>
    <p:sndAc>
      <p:stSnd>
        <p:snd r:embed="rId13" name="applause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2;&#1091;&#1079;&#1099;&#1082;&#1072;\&#1087;&#1076;&#1076;.m3u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52027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D60093"/>
                </a:solidFill>
              </a:rPr>
              <a:t>Презентация по правилам дорожного движения для                                                                                                                                                                           детей 4-5 лет.</a:t>
            </a:r>
            <a:endParaRPr lang="ru-RU" b="1" dirty="0">
              <a:solidFill>
                <a:srgbClr val="D6009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3776464" cy="15121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пдд.m3u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Рисунок 5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924945"/>
            <a:ext cx="36004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Мчится огненной стрелой , мчится вдаль машина!</a:t>
            </a:r>
            <a:br>
              <a:rPr lang="ru-RU" sz="2800" dirty="0" smtClean="0"/>
            </a:br>
            <a:r>
              <a:rPr lang="ru-RU" sz="2800" dirty="0" smtClean="0"/>
              <a:t>И зальёт пожар любой</a:t>
            </a:r>
            <a:br>
              <a:rPr lang="ru-RU" sz="2800" dirty="0" smtClean="0"/>
            </a:br>
            <a:r>
              <a:rPr lang="ru-RU" sz="2800" dirty="0" smtClean="0"/>
              <a:t>Смелая дружина. </a:t>
            </a:r>
            <a:r>
              <a:rPr lang="ru-RU" sz="2800" dirty="0" smtClean="0">
                <a:solidFill>
                  <a:srgbClr val="FF0000"/>
                </a:solidFill>
              </a:rPr>
              <a:t>(Пожарная машина)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www.v3toys.ru/kiwi-public-data/Kiwi_Img/02-77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58326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k59.ru/wp-content/uploads/2012/09/poja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851920" cy="445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>
            <a:normAutofit/>
          </a:bodyPr>
          <a:lstStyle/>
          <a:p>
            <a:r>
              <a:rPr lang="ru-RU" dirty="0" smtClean="0"/>
              <a:t>Воя, мигая, мотором фырча,</a:t>
            </a:r>
            <a:br>
              <a:rPr lang="ru-RU" dirty="0" smtClean="0"/>
            </a:br>
            <a:r>
              <a:rPr lang="ru-RU" dirty="0" smtClean="0"/>
              <a:t>Без опозданий доставит врача.</a:t>
            </a:r>
            <a:br>
              <a:rPr lang="ru-RU" dirty="0" smtClean="0"/>
            </a:br>
            <a:r>
              <a:rPr lang="ru-RU" dirty="0" smtClean="0"/>
              <a:t>Едет, несётся в белой карете</a:t>
            </a:r>
            <a:br>
              <a:rPr lang="ru-RU" dirty="0" smtClean="0"/>
            </a:br>
            <a:r>
              <a:rPr lang="ru-RU" dirty="0" smtClean="0"/>
              <a:t>Самая </a:t>
            </a:r>
            <a:r>
              <a:rPr lang="ru-RU" dirty="0" smtClean="0">
                <a:solidFill>
                  <a:srgbClr val="FF0000"/>
                </a:solidFill>
              </a:rPr>
              <a:t>скорая помощь </a:t>
            </a:r>
            <a:r>
              <a:rPr lang="ru-RU" dirty="0" smtClean="0"/>
              <a:t>на свете!</a:t>
            </a:r>
            <a:endParaRPr lang="ru-RU" dirty="0"/>
          </a:p>
        </p:txBody>
      </p:sp>
      <p:pic>
        <p:nvPicPr>
          <p:cNvPr id="4" name="Содержимое 3" descr="http://vu.ua/uploadfiles/fckeditor/image/masher/september/ambulanc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57150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opup_img" descr="http://go1.imgsmail.ru/imgpreview?key=http%3A//www.aybolit.org/wp-content/uploads/2012/07/perevezti-bolnogo-posle-infarkta-dnepropetrovsk1-300x225.jpg&amp;mb=imgdb_preview_7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140968"/>
            <a:ext cx="28083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2650306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/>
              <a:t>Городской он или сельский, </a:t>
            </a:r>
            <a:br>
              <a:rPr lang="ru-RU" sz="3200" dirty="0" smtClean="0"/>
            </a:br>
            <a:r>
              <a:rPr lang="ru-RU" sz="3200" dirty="0" smtClean="0"/>
              <a:t>    Очень важен полицейский. </a:t>
            </a:r>
            <a:br>
              <a:rPr lang="ru-RU" sz="3200" dirty="0" smtClean="0"/>
            </a:br>
            <a:r>
              <a:rPr lang="ru-RU" sz="3200" dirty="0" smtClean="0"/>
              <a:t>Охраняет он закон, </a:t>
            </a:r>
            <a:br>
              <a:rPr lang="ru-RU" sz="3200" dirty="0" smtClean="0"/>
            </a:br>
            <a:r>
              <a:rPr lang="ru-RU" sz="3200" dirty="0" smtClean="0"/>
              <a:t>Наш покой и крепкий сон. </a:t>
            </a:r>
            <a:endParaRPr lang="ru-RU" sz="3200" dirty="0"/>
          </a:p>
        </p:txBody>
      </p:sp>
      <p:pic>
        <p:nvPicPr>
          <p:cNvPr id="4" name="Содержимое 3" descr="http://media.snimka.bg/3645/013545121-b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36912"/>
            <a:ext cx="5616624" cy="387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nesekretno.ru/images/uploaded/photo/large/000001/pic-1419-13178795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96952"/>
            <a:ext cx="3312368" cy="352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 теперь, давай попробуем запомнить несколько дорожных знаков!</a:t>
            </a:r>
            <a:endParaRPr lang="ru-RU" b="1" dirty="0"/>
          </a:p>
        </p:txBody>
      </p:sp>
      <p:pic>
        <p:nvPicPr>
          <p:cNvPr id="6" name="Содержимое 5" descr="http://www.plantoysshop.ru/upload/by_a_pt/OB3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2604" y="1600200"/>
            <a:ext cx="369539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1514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26642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этом месте пешеход</a:t>
            </a:r>
            <a:br>
              <a:rPr lang="ru-RU" sz="3200" dirty="0" smtClean="0"/>
            </a:br>
            <a:r>
              <a:rPr lang="ru-RU" sz="3200" dirty="0" smtClean="0"/>
              <a:t>Терпеливо транспорт ждет.</a:t>
            </a:r>
            <a:br>
              <a:rPr lang="ru-RU" sz="3200" dirty="0" smtClean="0"/>
            </a:br>
            <a:r>
              <a:rPr lang="ru-RU" sz="3200" dirty="0" smtClean="0"/>
              <a:t>Он пешком устал шагать,</a:t>
            </a:r>
            <a:br>
              <a:rPr lang="ru-RU" sz="3200" dirty="0" smtClean="0"/>
            </a:br>
            <a:r>
              <a:rPr lang="ru-RU" sz="3200" dirty="0" smtClean="0"/>
              <a:t>Хочет пассажиром стать.</a:t>
            </a:r>
            <a:endParaRPr lang="ru-RU" sz="3200" dirty="0"/>
          </a:p>
        </p:txBody>
      </p:sp>
      <p:pic>
        <p:nvPicPr>
          <p:cNvPr id="5" name="Содержимое 4" descr="http://900igr.net/datas/okruzhajuschij-mir/Znaki/0013-013-Ostanovki-obschestvennogo-transporta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mikhed.ru/world/2011-09-Kursk/IMG_3718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513876"/>
            <a:ext cx="4343400" cy="28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29523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Здесь наземный переход,</a:t>
            </a:r>
            <a:br>
              <a:rPr lang="ru-RU" sz="3600" dirty="0" smtClean="0"/>
            </a:br>
            <a:r>
              <a:rPr lang="ru-RU" sz="3600" dirty="0" smtClean="0"/>
              <a:t>Ходит целый день народ.</a:t>
            </a:r>
            <a:br>
              <a:rPr lang="ru-RU" sz="3600" dirty="0" smtClean="0"/>
            </a:br>
            <a:r>
              <a:rPr lang="ru-RU" sz="3600" dirty="0" smtClean="0"/>
              <a:t>Ты, водитель, не грусти,</a:t>
            </a:r>
            <a:br>
              <a:rPr lang="ru-RU" sz="3600" dirty="0" smtClean="0"/>
            </a:br>
            <a:r>
              <a:rPr lang="ru-RU" sz="3600" dirty="0" smtClean="0"/>
              <a:t>Пешехода пропусти!</a:t>
            </a:r>
            <a:endParaRPr lang="ru-RU" sz="3600" dirty="0"/>
          </a:p>
        </p:txBody>
      </p:sp>
      <p:pic>
        <p:nvPicPr>
          <p:cNvPr id="5" name="Содержимое 4" descr="http://www.gorodgomel.by/uploads/images/00/00/02/2010/12/09/thumb_x3_358e1d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3384376" cy="315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54.mchs.gov.ru/upload/images/New%20Folder/PDD/PDD_15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10200" y="2943225"/>
            <a:ext cx="28194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2160240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Знает каждый пешеход</a:t>
            </a:r>
            <a:br>
              <a:rPr lang="ru-RU" sz="3600" dirty="0" smtClean="0"/>
            </a:br>
            <a:r>
              <a:rPr lang="ru-RU" sz="3600" dirty="0" smtClean="0"/>
              <a:t>Про подземный этот ход.</a:t>
            </a:r>
            <a:br>
              <a:rPr lang="ru-RU" sz="3600" dirty="0" smtClean="0"/>
            </a:br>
            <a:r>
              <a:rPr lang="ru-RU" sz="3600" dirty="0" smtClean="0"/>
              <a:t>Город он не украшает,</a:t>
            </a:r>
            <a:br>
              <a:rPr lang="ru-RU" sz="3600" dirty="0" smtClean="0"/>
            </a:br>
            <a:r>
              <a:rPr lang="ru-RU" sz="3600" dirty="0" smtClean="0"/>
              <a:t>Но машинам не мешает!</a:t>
            </a:r>
            <a:endParaRPr lang="ru-RU" sz="3600" dirty="0"/>
          </a:p>
        </p:txBody>
      </p:sp>
      <p:pic>
        <p:nvPicPr>
          <p:cNvPr id="7" name="Содержимое 6" descr="http://www.bashinform.ru/upload/iblock/a05/%D0%BF%D0%BE%D0%B4%D0%B7%D0%B5%D0%BC%D0%BD%D1%8B%D0%B9-%D0%BF%D0%B5%D1%80%D0%B5%D1%85%D0%BE%D0%B4-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492896"/>
            <a:ext cx="3763144" cy="356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.zelenograd.ru/img/6/b/3/6b3f3a072b8e7c4d481161e35f6509df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08104" y="2780928"/>
            <a:ext cx="23042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Посреди дороги дети,</a:t>
            </a:r>
            <a:br>
              <a:rPr lang="ru-RU" sz="3600" dirty="0" smtClean="0"/>
            </a:br>
            <a:r>
              <a:rPr lang="ru-RU" sz="3600" dirty="0" smtClean="0"/>
              <a:t>Мы всегда за них в ответе.</a:t>
            </a:r>
            <a:br>
              <a:rPr lang="ru-RU" sz="3600" dirty="0" smtClean="0"/>
            </a:br>
            <a:r>
              <a:rPr lang="ru-RU" sz="3600" dirty="0" smtClean="0"/>
              <a:t>Чтоб не плакал их родитель,</a:t>
            </a:r>
            <a:br>
              <a:rPr lang="ru-RU" sz="3600" dirty="0" smtClean="0"/>
            </a:br>
            <a:r>
              <a:rPr lang="ru-RU" sz="3600" dirty="0" smtClean="0"/>
              <a:t>Будь внимательней, водитель!</a:t>
            </a:r>
            <a:endParaRPr lang="ru-RU" sz="3600" dirty="0"/>
          </a:p>
        </p:txBody>
      </p:sp>
      <p:pic>
        <p:nvPicPr>
          <p:cNvPr id="5" name="Содержимое 4" descr="http://carexpo.ru/images/information/373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38164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smgazeta.kz/uploads/images/default/ostorozhno_deti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521839"/>
            <a:ext cx="4343400" cy="288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Ну вот , как здорово мы изучили с вами некоторые дорожные знаки!!! И наконец ,остался самый важный герой дорожного движения!</a:t>
            </a:r>
            <a:endParaRPr lang="ru-RU" b="1" dirty="0"/>
          </a:p>
        </p:txBody>
      </p:sp>
      <p:pic>
        <p:nvPicPr>
          <p:cNvPr id="4" name="Содержимое 3" descr="http://mistergid.ru/image/upload/2011-08-06/330026694634_38681_y_daf745a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272" y="2492374"/>
            <a:ext cx="388085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008313" cy="86409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Светофор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1340768"/>
            <a:ext cx="3008313" cy="4874220"/>
          </a:xfrm>
        </p:spPr>
        <p:txBody>
          <a:bodyPr>
            <a:noAutofit/>
          </a:bodyPr>
          <a:lstStyle/>
          <a:p>
            <a:r>
              <a:rPr lang="ru-RU" b="1" dirty="0" smtClean="0"/>
              <a:t>У большого перекрестка</a:t>
            </a:r>
          </a:p>
          <a:p>
            <a:r>
              <a:rPr lang="ru-RU" b="1" dirty="0" smtClean="0"/>
              <a:t>Подмигнул мне светофор.</a:t>
            </a:r>
          </a:p>
          <a:p>
            <a:r>
              <a:rPr lang="ru-RU" b="1" dirty="0" smtClean="0"/>
              <a:t>И решил я очень просто</a:t>
            </a:r>
          </a:p>
          <a:p>
            <a:r>
              <a:rPr lang="ru-RU" b="1" dirty="0" smtClean="0"/>
              <a:t>С ним затеять разговор.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"Побежим со мной вприпрыжку?" - </a:t>
            </a:r>
          </a:p>
          <a:p>
            <a:r>
              <a:rPr lang="ru-RU" b="1" dirty="0" smtClean="0"/>
              <a:t>Я сказал. А он в ответ</a:t>
            </a:r>
          </a:p>
          <a:p>
            <a:r>
              <a:rPr lang="ru-RU" b="1" dirty="0" smtClean="0"/>
              <a:t>Зажигает ярко красный</a:t>
            </a:r>
          </a:p>
          <a:p>
            <a:r>
              <a:rPr lang="ru-RU" b="1" dirty="0" smtClean="0"/>
              <a:t>Запрещающий всё цвет.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Подмигнув мне желтым цветом,</a:t>
            </a:r>
          </a:p>
          <a:p>
            <a:r>
              <a:rPr lang="ru-RU" b="1" dirty="0" smtClean="0"/>
              <a:t>Быть внимательным велел.</a:t>
            </a:r>
          </a:p>
          <a:p>
            <a:r>
              <a:rPr lang="ru-RU" b="1" dirty="0" smtClean="0"/>
              <a:t>"Помню, помню я про это!" - </a:t>
            </a:r>
          </a:p>
          <a:p>
            <a:r>
              <a:rPr lang="ru-RU" b="1" dirty="0" smtClean="0"/>
              <a:t>Я в ответ ему пропел.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Вдруг зажегся цвет зеленый.</a:t>
            </a:r>
          </a:p>
          <a:p>
            <a:r>
              <a:rPr lang="ru-RU" b="1" dirty="0" smtClean="0"/>
              <a:t>Знаю я - пора идти!</a:t>
            </a:r>
          </a:p>
          <a:p>
            <a:r>
              <a:rPr lang="ru-RU" b="1" dirty="0" smtClean="0"/>
              <a:t>"До свидания, </a:t>
            </a:r>
            <a:r>
              <a:rPr lang="ru-RU" b="1" dirty="0" err="1" smtClean="0"/>
              <a:t>светофорчик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Всем - счастливого пу</a:t>
            </a:r>
            <a:r>
              <a:rPr lang="ru-RU" dirty="0" smtClean="0"/>
              <a:t>ти!"</a:t>
            </a:r>
          </a:p>
          <a:p>
            <a:endParaRPr lang="ru-RU" dirty="0"/>
          </a:p>
        </p:txBody>
      </p:sp>
      <p:pic>
        <p:nvPicPr>
          <p:cNvPr id="5" name="popup_img" descr="http://go1.imgsmail.ru/imgpreview?key=http%3A//demiart.ru/forum/uploads5/post-1342080-1274474056.jpg&amp;mb=imgdb_preview_141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67944" y="1628801"/>
            <a:ext cx="38884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368151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Цели презентации: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8136904" cy="5616624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Закреплять знания о различных видах городского транспорта, особенностях их внешнего вида и назначения («Скорая помощь», «Пожарная», ,«Полиция», трамвай, троллейбус, автобус).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Знакомство со знаками дорожного движения «Пешеходный переход», «Остановка общественного транспорта», «Дети».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Закреплять знания о назначении светофора. 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spd="slow">
    <p:cover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ru-RU" dirty="0" smtClean="0"/>
              <a:t>Правило маленького светофора</a:t>
            </a:r>
            <a:endParaRPr lang="ru-RU" dirty="0"/>
          </a:p>
        </p:txBody>
      </p:sp>
      <p:pic>
        <p:nvPicPr>
          <p:cNvPr id="5" name="Содержимое 4" descr="&amp;Pcy;&amp;rcy;&amp;acy;&amp;vcy;&amp;icy;&amp;lcy;&amp;acy; &amp;dcy;&amp;ocy;&amp;rcy;&amp;ocy;&amp;zhcy;&amp;ncy;&amp;ocy;&amp;gcy;&amp;ocy; &amp;dcy;&amp;vcy;&amp;icy;&amp;zhcy;&amp;iecy;&amp;ncy;&amp;icy;&amp;yacy; &amp;dcy;&amp;lcy;&amp;yacy; &amp;dcy;&amp;iecy;&amp;tcy;&amp;iecy;&amp;jcy;. &amp;Scy;&amp;iecy;&amp;rcy;&amp;gcy;&amp;iecy;&amp;jcy; &amp;Vcy;&amp;ocy;&amp;lcy;&amp;kcy;&amp;ocy;&amp;vcy;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679954"/>
            <a:ext cx="4191000" cy="25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r>
              <a:rPr lang="ru-RU" dirty="0" smtClean="0"/>
              <a:t>Чтобы время перехода мог ты правильно узнать,</a:t>
            </a:r>
            <a:br>
              <a:rPr lang="ru-RU" dirty="0" smtClean="0"/>
            </a:br>
            <a:r>
              <a:rPr lang="ru-RU" dirty="0" smtClean="0"/>
              <a:t>У большого светофора надо маленький искать.</a:t>
            </a:r>
            <a:br>
              <a:rPr lang="ru-RU" dirty="0" smtClean="0"/>
            </a:br>
            <a:r>
              <a:rPr lang="ru-RU" dirty="0" smtClean="0"/>
              <a:t>Посмотри-ка, у него есть два глазика всего:</a:t>
            </a:r>
          </a:p>
          <a:p>
            <a:pPr algn="r">
              <a:buNone/>
            </a:pPr>
            <a:r>
              <a:rPr lang="ru-RU" dirty="0" smtClean="0"/>
              <a:t>Если красный глаз горит, человечек в нём стоит.</a:t>
            </a:r>
            <a:br>
              <a:rPr lang="ru-RU" dirty="0" smtClean="0"/>
            </a:br>
            <a:r>
              <a:rPr lang="ru-RU" dirty="0" smtClean="0"/>
              <a:t>Значит, надо переждать, у дороги постоять.</a:t>
            </a:r>
            <a:br>
              <a:rPr lang="ru-RU" dirty="0" smtClean="0"/>
            </a:br>
            <a:r>
              <a:rPr lang="ru-RU" dirty="0" smtClean="0"/>
              <a:t>Светофор свой цвет меняет, глаз зелёный зажигает.</a:t>
            </a:r>
            <a:br>
              <a:rPr lang="ru-RU" dirty="0" smtClean="0"/>
            </a:br>
            <a:r>
              <a:rPr lang="ru-RU" dirty="0" smtClean="0"/>
              <a:t>Человечек в нём идёт - всё, свободен переход! 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asilec.ru/wp-content/uploads/2009/10/%D0%9A-%D1%81%D1%82%D0%B0%D1%82%D1%8C%D0%B5-%D0%9F%D0%B5%D1%88%D0%B5%D1%85%D0%BE%D0%B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8640"/>
            <a:ext cx="8712967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idx="1"/>
          </p:nvPr>
        </p:nvSpPr>
        <p:spPr>
          <a:xfrm>
            <a:off x="539552" y="476672"/>
            <a:ext cx="2699792" cy="1944216"/>
          </a:xfrm>
        </p:spPr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356992"/>
            <a:ext cx="6883152" cy="572616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Вот  как много мы узнали!!!</a:t>
            </a:r>
            <a:endParaRPr lang="ru-RU" sz="32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475656" y="5301208"/>
            <a:ext cx="1627584" cy="8048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 descr="http://test.org.ua/uploads/2008/svetofor_01_600x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312369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opup_img" descr="http://go3.imgsmail.ru/imgpreview?key=http%3A//www.razumniki.ru/images/articles/razvitie%5Frechi/rech182.jpg&amp;mb=imgdb_preview_27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0"/>
            <a:ext cx="31683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obshestvoznanie.at.ua/obshestvoznanie_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356992"/>
            <a:ext cx="2664296" cy="323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mistergid.ru/image/upload/2011-08-06/330026694634_38681_y_daf745a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7" y="4005064"/>
            <a:ext cx="23042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 </a:t>
            </a:r>
            <a:r>
              <a:rPr lang="ru-RU" b="1" dirty="0" err="1" smtClean="0"/>
              <a:t>свидания,ребята</a:t>
            </a:r>
            <a:r>
              <a:rPr lang="ru-RU" b="1" dirty="0" smtClean="0"/>
              <a:t>!</a:t>
            </a:r>
            <a:endParaRPr lang="ru-RU" b="1" dirty="0"/>
          </a:p>
        </p:txBody>
      </p:sp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318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Всем ребятам умным ясно:</a:t>
            </a:r>
            <a:br>
              <a:rPr lang="ru-RU" dirty="0" smtClean="0"/>
            </a:br>
            <a:r>
              <a:rPr lang="ru-RU" dirty="0" smtClean="0"/>
              <a:t>Где дорога – там опасно!</a:t>
            </a:r>
            <a:br>
              <a:rPr lang="ru-RU" dirty="0" smtClean="0"/>
            </a:br>
            <a:r>
              <a:rPr lang="ru-RU" dirty="0" smtClean="0"/>
              <a:t>Отыщи-ка, пешеход</a:t>
            </a:r>
            <a:br>
              <a:rPr lang="ru-RU" dirty="0" smtClean="0"/>
            </a:br>
            <a:r>
              <a:rPr lang="ru-RU" dirty="0" smtClean="0"/>
              <a:t>Чёрно-белый переход!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горит зелёный свет?</a:t>
            </a:r>
            <a:br>
              <a:rPr lang="ru-RU" dirty="0" smtClean="0"/>
            </a:br>
            <a:r>
              <a:rPr lang="ru-RU" dirty="0" smtClean="0"/>
              <a:t>Светофора вовсе нет?</a:t>
            </a:r>
            <a:br>
              <a:rPr lang="ru-RU" dirty="0" smtClean="0"/>
            </a:br>
            <a:r>
              <a:rPr lang="ru-RU" dirty="0" smtClean="0"/>
              <a:t>Что такое? Как же так?</a:t>
            </a:r>
            <a:br>
              <a:rPr lang="ru-RU" dirty="0" smtClean="0"/>
            </a:br>
            <a:r>
              <a:rPr lang="ru-RU" dirty="0" smtClean="0"/>
              <a:t>Посмотри на синий знак.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Человечек в нём идёт?</a:t>
            </a:r>
            <a:br>
              <a:rPr lang="ru-RU" dirty="0" smtClean="0"/>
            </a:br>
            <a:r>
              <a:rPr lang="ru-RU" dirty="0" smtClean="0"/>
              <a:t>Значит – это переход.</a:t>
            </a:r>
            <a:br>
              <a:rPr lang="ru-RU" dirty="0" smtClean="0"/>
            </a:br>
            <a:r>
              <a:rPr lang="ru-RU" dirty="0" smtClean="0"/>
              <a:t>У дороги смирно встань,</a:t>
            </a:r>
            <a:br>
              <a:rPr lang="ru-RU" dirty="0" smtClean="0"/>
            </a:br>
            <a:r>
              <a:rPr lang="ru-RU" dirty="0" smtClean="0"/>
              <a:t>Не беги, не хулигань,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Маму за руку бери,</a:t>
            </a:r>
            <a:br>
              <a:rPr lang="ru-RU" dirty="0" smtClean="0"/>
            </a:br>
            <a:r>
              <a:rPr lang="ru-RU" dirty="0" smtClean="0"/>
              <a:t>Вправо-влево посмотри!</a:t>
            </a:r>
            <a:br>
              <a:rPr lang="ru-RU" dirty="0" smtClean="0"/>
            </a:br>
            <a:r>
              <a:rPr lang="ru-RU" dirty="0" smtClean="0"/>
              <a:t>Приглашает переход:</a:t>
            </a:r>
            <a:br>
              <a:rPr lang="ru-RU" dirty="0" smtClean="0"/>
            </a:br>
            <a:r>
              <a:rPr lang="ru-RU" dirty="0" smtClean="0"/>
              <a:t>- Проходи по мне вперёд!</a:t>
            </a:r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Расширить знания о переходах - подземном и наземном. </a:t>
            </a:r>
          </a:p>
          <a:p>
            <a:r>
              <a:rPr lang="ru-RU" dirty="0" smtClean="0"/>
              <a:t>Обогащение знаний о транспорте. </a:t>
            </a:r>
          </a:p>
          <a:p>
            <a:r>
              <a:rPr lang="ru-RU" dirty="0" smtClean="0"/>
              <a:t>Дать представление о том, что для общественного транспорта есть спец. отведенное место – остановка. </a:t>
            </a:r>
          </a:p>
          <a:p>
            <a:r>
              <a:rPr lang="ru-RU" dirty="0" smtClean="0"/>
              <a:t>Дать представление о светофоре, как важнейшем атрибуте дорожно-транспортного движения.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Привет, </a:t>
            </a:r>
            <a:r>
              <a:rPr lang="ru-RU" b="1" dirty="0" err="1" smtClean="0"/>
              <a:t>ребята!Я</a:t>
            </a:r>
            <a:r>
              <a:rPr lang="ru-RU" b="1" dirty="0" smtClean="0"/>
              <a:t> </a:t>
            </a:r>
            <a:r>
              <a:rPr lang="ru-RU" b="1" dirty="0" err="1" smtClean="0"/>
              <a:t>Зайчишка-Торопышка</a:t>
            </a:r>
            <a:r>
              <a:rPr lang="ru-RU" b="1" dirty="0" smtClean="0"/>
              <a:t>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Я очень люблю изучать правила дорожного </a:t>
            </a:r>
            <a:r>
              <a:rPr lang="ru-RU" dirty="0" err="1" smtClean="0"/>
              <a:t>движения,а</a:t>
            </a:r>
            <a:r>
              <a:rPr lang="ru-RU" dirty="0" smtClean="0"/>
              <a:t> вы?</a:t>
            </a:r>
          </a:p>
          <a:p>
            <a:r>
              <a:rPr lang="ru-RU" dirty="0" smtClean="0"/>
              <a:t>Давайте изучать вместе!!!</a:t>
            </a:r>
            <a:endParaRPr lang="ru-RU" dirty="0"/>
          </a:p>
        </p:txBody>
      </p:sp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514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Вот как много транспорта на дороге!!!А какие виды транспорта вы знаете???</a:t>
            </a:r>
            <a:endParaRPr lang="ru-RU" b="1" dirty="0"/>
          </a:p>
        </p:txBody>
      </p:sp>
      <p:pic>
        <p:nvPicPr>
          <p:cNvPr id="4" name="Содержимое 3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786663" y="1554163"/>
            <a:ext cx="372307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04856" cy="4104456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2088232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Это что, велосипед? Нет дверей, кабины нет! Лихо мчится, тарахтит, вдоль по улице летит,</a:t>
            </a:r>
            <a:br>
              <a:rPr lang="ru-RU" b="1" i="1" dirty="0" smtClean="0"/>
            </a:br>
            <a:r>
              <a:rPr lang="ru-RU" b="1" i="1" dirty="0" smtClean="0"/>
              <a:t>Быстрей всех машин несётся, </a:t>
            </a:r>
            <a:r>
              <a:rPr lang="ru-RU" b="1" i="1" dirty="0" smtClean="0">
                <a:solidFill>
                  <a:srgbClr val="FF0000"/>
                </a:solidFill>
              </a:rPr>
              <a:t>мотоциклом</a:t>
            </a:r>
            <a:r>
              <a:rPr lang="ru-RU" b="1" i="1" dirty="0" smtClean="0"/>
              <a:t> он зовётся.</a:t>
            </a:r>
            <a:br>
              <a:rPr lang="ru-RU" b="1" i="1" dirty="0" smtClean="0"/>
            </a:br>
            <a:r>
              <a:rPr lang="ru-RU" b="1" i="1" dirty="0" smtClean="0"/>
              <a:t>Сидит, как всадник на коне, водитель на его спине!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4. Быстрей всех машин несётся, мотоциклом он зовётся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776863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632848" cy="41624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201622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3800" b="1" i="1" dirty="0" smtClean="0"/>
              <a:t>На колёсах едет дом. Люди могут ездить в нём.</a:t>
            </a:r>
            <a:br>
              <a:rPr lang="ru-RU" sz="3800" b="1" i="1" dirty="0" smtClean="0"/>
            </a:br>
            <a:r>
              <a:rPr lang="ru-RU" sz="3800" b="1" i="1" dirty="0" smtClean="0"/>
              <a:t>По бокам - большие окна, сверху - крыша, чтоб не мокнуть,</a:t>
            </a:r>
            <a:br>
              <a:rPr lang="ru-RU" sz="3800" b="1" i="1" dirty="0" smtClean="0"/>
            </a:br>
            <a:r>
              <a:rPr lang="ru-RU" sz="3800" b="1" i="1" dirty="0" smtClean="0"/>
              <a:t>Дом </a:t>
            </a:r>
            <a:r>
              <a:rPr lang="ru-RU" sz="3800" b="1" i="1" dirty="0" smtClean="0">
                <a:solidFill>
                  <a:srgbClr val="FF0000"/>
                </a:solidFill>
              </a:rPr>
              <a:t>автобусом</a:t>
            </a:r>
            <a:r>
              <a:rPr lang="ru-RU" sz="3800" b="1" i="1" dirty="0" smtClean="0"/>
              <a:t> зовут, у него есть свой маршрут.</a:t>
            </a:r>
            <a:endParaRPr lang="ru-RU" sz="3800" dirty="0" smtClean="0"/>
          </a:p>
          <a:p>
            <a:pPr algn="just">
              <a:lnSpc>
                <a:spcPct val="120000"/>
              </a:lnSpc>
              <a:buNone/>
            </a:pPr>
            <a:r>
              <a:rPr lang="ru-RU" sz="3800" b="1" i="1" dirty="0" smtClean="0"/>
              <a:t> </a:t>
            </a:r>
            <a:endParaRPr lang="ru-RU" sz="3800" dirty="0" smtClean="0"/>
          </a:p>
          <a:p>
            <a:endParaRPr lang="ru-RU" dirty="0"/>
          </a:p>
        </p:txBody>
      </p:sp>
      <p:pic>
        <p:nvPicPr>
          <p:cNvPr id="4" name="Рисунок 3" descr="http://gazeta.a42.ru/images/lenta/198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9"/>
            <a:ext cx="763284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552728" cy="39464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97152"/>
            <a:ext cx="8229600" cy="18002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i="1" dirty="0" smtClean="0"/>
              <a:t>Вот </a:t>
            </a:r>
            <a:r>
              <a:rPr lang="ru-RU" b="1" i="1" dirty="0" smtClean="0">
                <a:solidFill>
                  <a:srgbClr val="FF0000"/>
                </a:solidFill>
              </a:rPr>
              <a:t>троллейбус, </a:t>
            </a:r>
            <a:r>
              <a:rPr lang="ru-RU" b="1" i="1" dirty="0" smtClean="0"/>
              <a:t>он с усами. Едет он под проводами.</a:t>
            </a:r>
            <a:br>
              <a:rPr lang="ru-RU" b="1" i="1" dirty="0" smtClean="0"/>
            </a:br>
            <a:r>
              <a:rPr lang="ru-RU" b="1" i="1" dirty="0" smtClean="0"/>
              <a:t>Если ус вдруг соскользнёт, то троллейбус вмиг замрёт!</a:t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Рисунок 3" descr="Троллейбус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91276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128792" cy="41044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944216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Дзинь-дзинь-дзинь! Что за звон? По рельсам катится вагон. Внутри креслица стоят, люди в креслицах сидят.</a:t>
            </a:r>
            <a:br>
              <a:rPr lang="ru-RU" b="1" i="1" dirty="0" smtClean="0"/>
            </a:br>
            <a:r>
              <a:rPr lang="ru-RU" b="1" i="1" dirty="0" smtClean="0"/>
              <a:t>Такой вагон, запоминай, называется </a:t>
            </a:r>
            <a:r>
              <a:rPr lang="ru-RU" b="1" i="1" dirty="0" smtClean="0">
                <a:solidFill>
                  <a:srgbClr val="FF0000"/>
                </a:solidFill>
              </a:rPr>
              <a:t>трамвай.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трамвай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26606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439</TotalTime>
  <Words>309</Words>
  <Application>Microsoft Office PowerPoint</Application>
  <PresentationFormat>Экран (4:3)</PresentationFormat>
  <Paragraphs>57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Презентация по правилам дорожного движения для                                                                                                                                                                           детей 4-5 лет.</vt:lpstr>
      <vt:lpstr>Цели презентации: </vt:lpstr>
      <vt:lpstr>Задачи:</vt:lpstr>
      <vt:lpstr>Привет, ребята!Я Зайчишка-Торопышка!</vt:lpstr>
      <vt:lpstr>Вот как много транспорта на дороге!!!А какие виды транспорта вы знаете???</vt:lpstr>
      <vt:lpstr>Презентация PowerPoint</vt:lpstr>
      <vt:lpstr>Презентация PowerPoint</vt:lpstr>
      <vt:lpstr>Презентация PowerPoint</vt:lpstr>
      <vt:lpstr>Презентация PowerPoint</vt:lpstr>
      <vt:lpstr>Мчится огненной стрелой , мчится вдаль машина! И зальёт пожар любой Смелая дружина. (Пожарная машина)</vt:lpstr>
      <vt:lpstr>Воя, мигая, мотором фырча, Без опозданий доставит врача. Едет, несётся в белой карете Самая скорая помощь на свете!</vt:lpstr>
      <vt:lpstr>Городской он или сельский,      Очень важен полицейский.  Охраняет он закон,  Наш покой и крепкий сон. </vt:lpstr>
      <vt:lpstr>А теперь, давай попробуем запомнить несколько дорожных знаков!</vt:lpstr>
      <vt:lpstr>В этом месте пешеход Терпеливо транспорт ждет. Он пешком устал шагать, Хочет пассажиром стать.</vt:lpstr>
      <vt:lpstr>Здесь наземный переход, Ходит целый день народ. Ты, водитель, не грусти, Пешехода пропусти!</vt:lpstr>
      <vt:lpstr>Знает каждый пешеход Про подземный этот ход. Город он не украшает, Но машинам не мешает!</vt:lpstr>
      <vt:lpstr>Посреди дороги дети, Мы всегда за них в ответе. Чтоб не плакал их родитель, Будь внимательней, водитель!</vt:lpstr>
      <vt:lpstr>Ну вот , как здорово мы изучили с вами некоторые дорожные знаки!!! И наконец ,остался самый важный герой дорожного движения!</vt:lpstr>
      <vt:lpstr>Светофор</vt:lpstr>
      <vt:lpstr>Правило маленького светофора</vt:lpstr>
      <vt:lpstr>Презентация PowerPoint</vt:lpstr>
      <vt:lpstr>Вот  как много мы узнали!!!</vt:lpstr>
      <vt:lpstr>До свидания,ребята!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000</cp:lastModifiedBy>
  <cp:revision>45</cp:revision>
  <dcterms:created xsi:type="dcterms:W3CDTF">2013-02-13T06:47:23Z</dcterms:created>
  <dcterms:modified xsi:type="dcterms:W3CDTF">2014-10-19T17:16:48Z</dcterms:modified>
</cp:coreProperties>
</file>