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14BD-742D-4860-9590-B6B2B33C9D2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8866-B008-4211-BF9A-F7ED1CC69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4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14BD-742D-4860-9590-B6B2B33C9D2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8866-B008-4211-BF9A-F7ED1CC69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8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14BD-742D-4860-9590-B6B2B33C9D2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8866-B008-4211-BF9A-F7ED1CC69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6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14BD-742D-4860-9590-B6B2B33C9D2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8866-B008-4211-BF9A-F7ED1CC69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5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14BD-742D-4860-9590-B6B2B33C9D2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8866-B008-4211-BF9A-F7ED1CC69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2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14BD-742D-4860-9590-B6B2B33C9D2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8866-B008-4211-BF9A-F7ED1CC69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3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14BD-742D-4860-9590-B6B2B33C9D2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8866-B008-4211-BF9A-F7ED1CC69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4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14BD-742D-4860-9590-B6B2B33C9D2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8866-B008-4211-BF9A-F7ED1CC69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5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14BD-742D-4860-9590-B6B2B33C9D2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8866-B008-4211-BF9A-F7ED1CC69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8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14BD-742D-4860-9590-B6B2B33C9D2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8866-B008-4211-BF9A-F7ED1CC69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2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14BD-742D-4860-9590-B6B2B33C9D2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8866-B008-4211-BF9A-F7ED1CC69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7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6825"/>
                    </a14:imgEffect>
                    <a14:imgEffect>
                      <a14:saturation sat="210000"/>
                    </a14:imgEffect>
                  </a14:imgLayer>
                </a14:imgProps>
              </a:ext>
            </a:extLst>
          </a:blip>
          <a:srcRect/>
          <a:stretch>
            <a:fillRect l="-4000" t="-3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314BD-742D-4860-9590-B6B2B33C9D2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8866-B008-4211-BF9A-F7ED1CC69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5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276872"/>
            <a:ext cx="6480720" cy="13235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Виктора Михайловича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Васнецова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                                                                     </a:t>
            </a:r>
          </a:p>
          <a:p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                     Подготовила</a:t>
            </a:r>
          </a:p>
          <a:p>
            <a:r>
              <a:rPr lang="ru-RU" sz="1800" b="1" dirty="0" smtClean="0"/>
              <a:t>                                                                    воспитатель</a:t>
            </a:r>
          </a:p>
          <a:p>
            <a:r>
              <a:rPr lang="ru-RU" sz="1800" b="1" dirty="0" smtClean="0"/>
              <a:t>                                                                       Чарыкова Т.А.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0283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552728" cy="36490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Лукоморье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552728" cy="4617343"/>
          </a:xfrm>
        </p:spPr>
      </p:pic>
    </p:spTree>
    <p:extLst>
      <p:ext uri="{BB962C8B-B14F-4D97-AF65-F5344CB8AC3E}">
        <p14:creationId xmlns:p14="http://schemas.microsoft.com/office/powerpoint/2010/main" val="14355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52736"/>
            <a:ext cx="4464496" cy="4752527"/>
          </a:xfrm>
        </p:spPr>
      </p:pic>
    </p:spTree>
    <p:extLst>
      <p:ext uri="{BB962C8B-B14F-4D97-AF65-F5344CB8AC3E}">
        <p14:creationId xmlns:p14="http://schemas.microsoft.com/office/powerpoint/2010/main" val="41404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7"/>
            <a:ext cx="6552728" cy="4752528"/>
          </a:xfrm>
        </p:spPr>
      </p:pic>
    </p:spTree>
    <p:extLst>
      <p:ext uri="{BB962C8B-B14F-4D97-AF65-F5344CB8AC3E}">
        <p14:creationId xmlns:p14="http://schemas.microsoft.com/office/powerpoint/2010/main" val="41974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0729"/>
            <a:ext cx="4752528" cy="4824535"/>
          </a:xfrm>
        </p:spPr>
      </p:pic>
    </p:spTree>
    <p:extLst>
      <p:ext uri="{BB962C8B-B14F-4D97-AF65-F5344CB8AC3E}">
        <p14:creationId xmlns:p14="http://schemas.microsoft.com/office/powerpoint/2010/main" val="20984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552728" cy="4752528"/>
          </a:xfrm>
        </p:spPr>
      </p:pic>
    </p:spTree>
    <p:extLst>
      <p:ext uri="{BB962C8B-B14F-4D97-AF65-F5344CB8AC3E}">
        <p14:creationId xmlns:p14="http://schemas.microsoft.com/office/powerpoint/2010/main" val="594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5"/>
            <a:ext cx="6408712" cy="4608512"/>
          </a:xfrm>
        </p:spPr>
      </p:pic>
    </p:spTree>
    <p:extLst>
      <p:ext uri="{BB962C8B-B14F-4D97-AF65-F5344CB8AC3E}">
        <p14:creationId xmlns:p14="http://schemas.microsoft.com/office/powerpoint/2010/main" val="8039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624736" cy="36490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Москва. Кремль.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06386"/>
            <a:ext cx="6408712" cy="4226870"/>
          </a:xfrm>
        </p:spPr>
      </p:pic>
    </p:spTree>
    <p:extLst>
      <p:ext uri="{BB962C8B-B14F-4D97-AF65-F5344CB8AC3E}">
        <p14:creationId xmlns:p14="http://schemas.microsoft.com/office/powerpoint/2010/main" val="24933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552728" cy="36490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Третьяковская галерея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61121"/>
            <a:ext cx="6408712" cy="4309219"/>
          </a:xfrm>
        </p:spPr>
      </p:pic>
    </p:spTree>
    <p:extLst>
      <p:ext uri="{BB962C8B-B14F-4D97-AF65-F5344CB8AC3E}">
        <p14:creationId xmlns:p14="http://schemas.microsoft.com/office/powerpoint/2010/main" val="23584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480720" cy="43204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Третьяковская галерея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556792"/>
            <a:ext cx="6408712" cy="4176464"/>
          </a:xfrm>
        </p:spPr>
      </p:pic>
    </p:spTree>
    <p:extLst>
      <p:ext uri="{BB962C8B-B14F-4D97-AF65-F5344CB8AC3E}">
        <p14:creationId xmlns:p14="http://schemas.microsoft.com/office/powerpoint/2010/main" val="25945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8712" cy="5040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Автопортрет В.М. Васнецова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392488" cy="4291021"/>
          </a:xfrm>
        </p:spPr>
      </p:pic>
    </p:spTree>
    <p:extLst>
      <p:ext uri="{BB962C8B-B14F-4D97-AF65-F5344CB8AC3E}">
        <p14:creationId xmlns:p14="http://schemas.microsoft.com/office/powerpoint/2010/main" val="23909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408712" cy="36004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Дом Васнецовых. Село Рябово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480720" cy="4320479"/>
          </a:xfrm>
        </p:spPr>
      </p:pic>
    </p:spTree>
    <p:extLst>
      <p:ext uri="{BB962C8B-B14F-4D97-AF65-F5344CB8AC3E}">
        <p14:creationId xmlns:p14="http://schemas.microsoft.com/office/powerpoint/2010/main" val="3557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408712" cy="36004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Природа края 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3086232" cy="3888432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3164160" cy="3888432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61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552728" cy="43691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Дом – музей в Москве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552728" cy="4322615"/>
          </a:xfrm>
        </p:spPr>
      </p:pic>
    </p:spTree>
    <p:extLst>
      <p:ext uri="{BB962C8B-B14F-4D97-AF65-F5344CB8AC3E}">
        <p14:creationId xmlns:p14="http://schemas.microsoft.com/office/powerpoint/2010/main" val="2125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552728" cy="36004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«Ковер – самолет» В.М. Васнецов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552727" cy="4320480"/>
          </a:xfrm>
        </p:spPr>
      </p:pic>
    </p:spTree>
    <p:extLst>
      <p:ext uri="{BB962C8B-B14F-4D97-AF65-F5344CB8AC3E}">
        <p14:creationId xmlns:p14="http://schemas.microsoft.com/office/powerpoint/2010/main" val="16040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скусство">
      <a:dk1>
        <a:srgbClr val="4F6128"/>
      </a:dk1>
      <a:lt1>
        <a:srgbClr val="4F6128"/>
      </a:lt1>
      <a:dk2>
        <a:srgbClr val="4F6128"/>
      </a:dk2>
      <a:lt2>
        <a:srgbClr val="4F6128"/>
      </a:lt2>
      <a:accent1>
        <a:srgbClr val="E36C09"/>
      </a:accent1>
      <a:accent2>
        <a:srgbClr val="E36C09"/>
      </a:accent2>
      <a:accent3>
        <a:srgbClr val="E36C09"/>
      </a:accent3>
      <a:accent4>
        <a:srgbClr val="E36C09"/>
      </a:accent4>
      <a:accent5>
        <a:srgbClr val="E36C09"/>
      </a:accent5>
      <a:accent6>
        <a:srgbClr val="E36C09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</TotalTime>
  <Words>43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Творчество  Виктора Михайловича  Васнецова</vt:lpstr>
      <vt:lpstr>Москва. Кремль.</vt:lpstr>
      <vt:lpstr>Третьяковская галерея</vt:lpstr>
      <vt:lpstr>Третьяковская галерея</vt:lpstr>
      <vt:lpstr>Автопортрет В.М. Васнецова</vt:lpstr>
      <vt:lpstr>Дом Васнецовых. Село Рябово</vt:lpstr>
      <vt:lpstr>Природа края </vt:lpstr>
      <vt:lpstr>Дом – музей в Москве</vt:lpstr>
      <vt:lpstr>«Ковер – самолет» В.М. Васнецов</vt:lpstr>
      <vt:lpstr>Лукоморье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2013-11-10T09:31:48Z</dcterms:created>
  <dcterms:modified xsi:type="dcterms:W3CDTF">2013-11-10T17:36:14Z</dcterms:modified>
</cp:coreProperties>
</file>