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3" r:id="rId4"/>
    <p:sldId id="258" r:id="rId5"/>
    <p:sldId id="264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1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36224-14A4-4BF5-9A4B-45E10C2CABB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CF01-CDEA-4A0D-AA3D-98D68C69C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CF01-CDEA-4A0D-AA3D-98D68C69C0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C11655-C533-456A-9739-FE865E76F476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85786" y="428604"/>
            <a:ext cx="7858180" cy="30003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858048" cy="377188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Тема проекта: «Правила  дорожного движения знать нужно всем без исключения».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7854696" cy="15716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Выполнили: воспитатели старших групп</a:t>
            </a:r>
          </a:p>
          <a:p>
            <a:r>
              <a:rPr lang="ru-RU" dirty="0" smtClean="0"/>
              <a:t>Юлова А. В., Емельянова Д. Ш., Сафарова Н. В.,  </a:t>
            </a:r>
          </a:p>
          <a:p>
            <a:r>
              <a:rPr lang="ru-RU" dirty="0" err="1" smtClean="0"/>
              <a:t>Монахова</a:t>
            </a:r>
            <a:r>
              <a:rPr lang="ru-RU" dirty="0" smtClean="0"/>
              <a:t> О.М., Лобанова К. А., </a:t>
            </a:r>
            <a:r>
              <a:rPr lang="ru-RU" dirty="0" err="1" smtClean="0"/>
              <a:t>Каращук</a:t>
            </a:r>
            <a:r>
              <a:rPr lang="ru-RU" dirty="0" smtClean="0"/>
              <a:t>  Н.Н.,                           </a:t>
            </a:r>
          </a:p>
          <a:p>
            <a:r>
              <a:rPr lang="ru-RU" dirty="0" smtClean="0"/>
              <a:t> учитель-логопед </a:t>
            </a:r>
            <a:r>
              <a:rPr lang="ru-RU" dirty="0" err="1" smtClean="0"/>
              <a:t>д</a:t>
            </a:r>
            <a:r>
              <a:rPr lang="ru-RU" dirty="0" smtClean="0"/>
              <a:t>/с Наумова Е. 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42844" y="357166"/>
            <a:ext cx="7072362" cy="1714512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Рисование  «Дорожный знак»,«Моя улица»    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5" name="Содержимое 4" descr="DSC_003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428868"/>
            <a:ext cx="4038600" cy="3571900"/>
          </a:xfrm>
        </p:spPr>
      </p:pic>
      <p:pic>
        <p:nvPicPr>
          <p:cNvPr id="6" name="Содержимое 5" descr="DSC_004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428868"/>
            <a:ext cx="4038600" cy="35719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ьная выноска 8"/>
          <p:cNvSpPr/>
          <p:nvPr/>
        </p:nvSpPr>
        <p:spPr>
          <a:xfrm>
            <a:off x="285720" y="142852"/>
            <a:ext cx="7643866" cy="2000264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Игры «Пешеходы и транспорт»,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«Цветные автомобили».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SAM_39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85992"/>
            <a:ext cx="4038600" cy="4000528"/>
          </a:xfrm>
        </p:spPr>
      </p:pic>
      <p:pic>
        <p:nvPicPr>
          <p:cNvPr id="8" name="Содержимое 7" descr="SAM_390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85992"/>
            <a:ext cx="4038600" cy="39290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SAM_389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714356"/>
            <a:ext cx="4900618" cy="4357718"/>
          </a:xfrm>
        </p:spPr>
      </p:pic>
      <p:pic>
        <p:nvPicPr>
          <p:cNvPr id="6" name="Содержимое 5" descr="SAM_389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2786058"/>
            <a:ext cx="4471990" cy="3714776"/>
          </a:xfrm>
        </p:spPr>
      </p:pic>
      <p:pic>
        <p:nvPicPr>
          <p:cNvPr id="7" name="Содержимое 5" descr="SAM_389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2285992"/>
            <a:ext cx="4038600" cy="40005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4079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143372" y="2285992"/>
            <a:ext cx="4543428" cy="38576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104080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642918"/>
            <a:ext cx="4614866" cy="39290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AM_393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928934"/>
            <a:ext cx="4038600" cy="3714776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58" y="1071546"/>
            <a:ext cx="6000792" cy="785818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Игра-соревнов</a:t>
            </a:r>
            <a:r>
              <a:rPr lang="ru-RU" sz="4400" b="1" dirty="0" smtClean="0"/>
              <a:t>ание</a:t>
            </a:r>
            <a:endParaRPr lang="ru-RU" sz="4400" b="1" dirty="0"/>
          </a:p>
        </p:txBody>
      </p:sp>
      <p:pic>
        <p:nvPicPr>
          <p:cNvPr id="6" name="Содержимое 5" descr="SAM_392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57430"/>
            <a:ext cx="4900618" cy="32861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14282" y="285728"/>
            <a:ext cx="7143800" cy="1500198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Оформление уголков ПДД.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DSC_001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071678"/>
            <a:ext cx="4038600" cy="3611169"/>
          </a:xfrm>
        </p:spPr>
      </p:pic>
      <p:pic>
        <p:nvPicPr>
          <p:cNvPr id="7" name="Содержимое 6" descr="SDC1086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6631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1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14291"/>
            <a:ext cx="4038600" cy="3571900"/>
          </a:xfrm>
        </p:spPr>
      </p:pic>
      <p:pic>
        <p:nvPicPr>
          <p:cNvPr id="6" name="Содержимое 5" descr="SAM_391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14290"/>
            <a:ext cx="4038600" cy="3571900"/>
          </a:xfrm>
        </p:spPr>
      </p:pic>
      <p:pic>
        <p:nvPicPr>
          <p:cNvPr id="2050" name="Picture 2" descr="E:\проект пдд в нашем саду\DSC_00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3500438"/>
            <a:ext cx="535785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142852"/>
            <a:ext cx="7643866" cy="1285884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Итоги реализации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Обновлёны уголки ПДД в группах, наглядный материал.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Создана картотека дидактических игр.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Составлена картотека со стихами и загадками, пословицами и поговорками.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Сформированы  у детей знания правил дорожного движения и навыков безопасного поведения на дороге.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Появление интереса у родителей к проблемам ДОУ.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Умение организовать сюжетно-ролевые игры на основе имеющихся знаний о правилах дорожного движения.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Сформировано у детей умение составлять небольшие рассказы о дорожной ситуации.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проект пдд в нашем саду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857364"/>
            <a:ext cx="3178558" cy="4389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Вывод: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785926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Формирование культуры безопасного поведения на улице у детей следует начинать с ранних лет, они легко усваивают правила и могут избежать опасных ситуаций, сохранить свою жизнь.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357158" y="928670"/>
            <a:ext cx="7929618" cy="1071570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776fb076f6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2000240"/>
            <a:ext cx="2643206" cy="32147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28860" y="500043"/>
            <a:ext cx="617285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Программнаялитература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проектированию: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Анастасова Л. П. Жизнь без опасностей.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Граф, 1996.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Асташкина. Дошкольникам о Правилах дорожного движения.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Дошкольное воспитание, №4, 1993.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К. Ю. Как обеспечить безопасность дошкольников.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Просвещение, 2001.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Васильева И. Учим правила безопасности.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Дошкольное воспитание, №2, 1980.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Вдовиченко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А. Ребёнок на улице: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Детство-пресс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Извекова Н. А. Правила дорожного движения для детей дошкольного возраста.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Творческий центр, 2005.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Клочанов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И. Дорога, ребёнок, безопасность.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Ростов-на-Дону: Феникс,2004.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Логинова Л. 365 уроков безопасности.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Айрис, 2000.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 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sng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pravdd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sng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14282" y="1928802"/>
            <a:ext cx="2357454" cy="357190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85720" y="285728"/>
            <a:ext cx="2214578" cy="357190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71942"/>
            <a:ext cx="3057525" cy="2295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757242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-Создать условия для сознательного изучения детьми ПДД;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у детей умение ориентироваться в различной обстановке;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-Выработать у дошкольников привычку правильно вести себя на дорогах;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в детях грамотных пешеходов;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-Активизировать пропагандистскую деятельность среди родителей ДОУ по ПДД и безопасному  поведению на дороге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-Формировать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 детей старшего возраста знания о ПДД  для пешеходов и пассажиров, и о работе сотрудников ГИБДД, контролирующих и регулирующих движение на улице.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-Продолжать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знакомство с назначением дорожных знаков и их начертанием.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-Обучать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умению использовать макет для моделирования ситуации в игровом пространстве.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-Усилить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взаимосвязь педагогов и родителей в вопросе ознакомления детей с ПДД и их соблюдению в жизни.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-Разработать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блок наглядного материала, игротеку, оказывающую развивающее воздействие и познавательную стимуляцию на детей.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-Расширять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словарный запас детей по дорожной лексике.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-Формирование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сознательного отношения к соблюдению ПДД.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-Формирование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 детей чувства контроля и самоконтроля.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-Воспитание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элементарных правил безопасности.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оект пдд в нашем саду\776fb076f6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571480"/>
            <a:ext cx="2571768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                    Гипотеза: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  <a:prstGeom prst="cloudCallout">
            <a:avLst>
              <a:gd name="adj1" fmla="val 25078"/>
              <a:gd name="adj2" fmla="val -6462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Если дети с ранних лет поймут и усвоят правила дорожного движения, они смогут избежать опасных ситуаций 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сохранить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свою жизнь.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714612" y="714356"/>
            <a:ext cx="2643206" cy="857256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Вид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познавательно-игровой.</a:t>
            </a:r>
          </a:p>
          <a:p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Продолжительность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долгосрочный.</a:t>
            </a:r>
          </a:p>
          <a:p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Возраст участников проекта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c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таршая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возрастная группа 5-6 лет.</a:t>
            </a:r>
          </a:p>
          <a:p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Характер контакта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взаимодействие в рамках 3-х групп.</a:t>
            </a:r>
          </a:p>
          <a:p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Форма работы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фронтальная, индивидуальная, групповая.</a:t>
            </a:r>
          </a:p>
          <a:p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Место проведения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МБДОУ №8 (группы №5, №7, №8).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2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Ожидаемый результат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</a:p>
          <a:p>
            <a:pPr lvl="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Создание оригинальной активизирующей предметной среды; </a:t>
            </a:r>
          </a:p>
          <a:p>
            <a:pPr lvl="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Расширение кругозора воспитанников;</a:t>
            </a:r>
          </a:p>
          <a:p>
            <a:pPr lvl="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Повышение культуры поведения детей на улице и в общественном транспорте;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 flipH="1">
            <a:off x="357158" y="428604"/>
            <a:ext cx="1500198" cy="14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0" y="214290"/>
            <a:ext cx="8429684" cy="257176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18"/>
          <a:stretch>
            <a:fillRect/>
          </a:stretch>
        </p:blipFill>
        <p:spPr bwMode="auto">
          <a:xfrm>
            <a:off x="6786578" y="1500174"/>
            <a:ext cx="1928826" cy="25376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Этапы проведения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Этап – Подготовительный: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Постановка цели и задач.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Определение методов исследования.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Составление календарно-тематического плана по ПДД.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Подбор наглядно-иллюстративного материала.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Подбор художественной литературы по теме.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Изготовление атрибутов для сюжетно-ролевых игр.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Оформление настольного макета дороги с пешеходным переходом, перекрёстком и улицами города.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Подбор материала для продуктивной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E:\проект пдд в нашем саду\776fb076f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3116"/>
            <a:ext cx="2767015" cy="411957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85720" y="5072074"/>
            <a:ext cx="7000924" cy="642942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142844" y="642918"/>
            <a:ext cx="5715040" cy="1041276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Основной этап: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Работа с детьми: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непосредственно-образовательную деятельность;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совместную деятельность воспитателя и детей с учётом интеграции;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самостоятельную деятельность детей.</a:t>
            </a:r>
          </a:p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Работа с родителями: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Проведение консультаций;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Анкетирование;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Оформление уголка по ПДД;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Оформление папок-передвижек;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Памятки;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Беседы;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Оформление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фотоколлажа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3 этап – заключительный (обобщающий)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Обобщение результатов работы в форме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фотоколлажа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ru-RU" sz="1800" b="1" i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Встреча – беседа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с инспектором ГИБДД «Улица полна неожиданностей»</a:t>
            </a:r>
          </a:p>
          <a:p>
            <a:pPr algn="just"/>
            <a:r>
              <a:rPr lang="ru-RU" sz="1800" b="1" i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Целевая прогулка: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 пешеходному переходу; светофору; к перекрестку.</a:t>
            </a:r>
          </a:p>
        </p:txBody>
      </p:sp>
      <p:pic>
        <p:nvPicPr>
          <p:cNvPr id="8" name="Содержимое 7" descr="SAM_391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28802"/>
            <a:ext cx="4038600" cy="3723492"/>
          </a:xfrm>
        </p:spPr>
      </p:pic>
      <p:pic>
        <p:nvPicPr>
          <p:cNvPr id="11" name="Содержимое 10" descr="SAM_392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80605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ru-RU" sz="1800" b="1" i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Дидактические игры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«Подбери знак», «Красный-зелёный», «Собери знак», «Безопасный путь».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DSC_005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2643182"/>
            <a:ext cx="4038600" cy="3071834"/>
          </a:xfrm>
        </p:spPr>
      </p:pic>
      <p:pic>
        <p:nvPicPr>
          <p:cNvPr id="13" name="Содержимое 12" descr="SAM_391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285720" y="1643050"/>
            <a:ext cx="2857520" cy="1714512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57158" y="571480"/>
            <a:ext cx="2571768" cy="714380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9"/>
            <a:ext cx="2857520" cy="642942"/>
          </a:xfrm>
        </p:spPr>
        <p:txBody>
          <a:bodyPr>
            <a:noAutofit/>
          </a:bodyPr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57364"/>
            <a:ext cx="2209800" cy="315074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Аппликация  «Грузовая машина», «Перекрёсток»</a:t>
            </a:r>
          </a:p>
          <a:p>
            <a:endParaRPr lang="ru-RU" dirty="0"/>
          </a:p>
        </p:txBody>
      </p:sp>
      <p:pic>
        <p:nvPicPr>
          <p:cNvPr id="5" name="Рисунок 4" descr="IMG_3274.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778</Words>
  <Application>Microsoft Office PowerPoint</Application>
  <PresentationFormat>Экран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Тема проекта: «Правила  дорожного движения знать нужно всем без исключения».   </vt:lpstr>
      <vt:lpstr>Слайд 2</vt:lpstr>
      <vt:lpstr>                       Гипотеза:</vt:lpstr>
      <vt:lpstr>                    Проект</vt:lpstr>
      <vt:lpstr>Этапы проведения проекта</vt:lpstr>
      <vt:lpstr>Основной этап:</vt:lpstr>
      <vt:lpstr>Встреча – беседа детей с инспектором ГИБДД «Улица полна неожиданностей» Целевая прогулка:  К пешеходному переходу; светофору; к перекрестку.</vt:lpstr>
      <vt:lpstr>Дидактические игры: «Подбери знак», «Красный-зелёный», «Собери знак», «Безопасный путь».</vt:lpstr>
      <vt:lpstr>Продуктивная деятельность</vt:lpstr>
      <vt:lpstr>Рисование  «Дорожный знак»,«Моя улица»      </vt:lpstr>
      <vt:lpstr>Игры «Пешеходы и транспорт»,  «Цветные автомобили».</vt:lpstr>
      <vt:lpstr>Слайд 12</vt:lpstr>
      <vt:lpstr>Слайд 13</vt:lpstr>
      <vt:lpstr>Игра-соревнование</vt:lpstr>
      <vt:lpstr>Оформление уголков ПДД.</vt:lpstr>
      <vt:lpstr>Слайд 16</vt:lpstr>
      <vt:lpstr>Итоги реализации проекта:  </vt:lpstr>
      <vt:lpstr>  Вывод:</vt:lpstr>
      <vt:lpstr>Информационные ресурсы: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«Правила  дорожного движения нужно знать всем без исключения»</dc:title>
  <dc:creator>Пользователь Windows</dc:creator>
  <cp:lastModifiedBy>Пользователь Windows</cp:lastModifiedBy>
  <cp:revision>25</cp:revision>
  <dcterms:created xsi:type="dcterms:W3CDTF">2013-11-24T17:11:36Z</dcterms:created>
  <dcterms:modified xsi:type="dcterms:W3CDTF">2013-12-03T18:25:12Z</dcterms:modified>
</cp:coreProperties>
</file>