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9CC1-4957-4F97-892C-F12C3888E786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8253-52D3-4298-9998-307117CCB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958166" cy="16430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1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вечеру развлечений в подготовительной группе.</a:t>
            </a:r>
            <a:r>
              <a:rPr lang="ru-RU" sz="31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«Что за прелесть эти сказки».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7272366" cy="1752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Составили: воспитатели ГБДОУ № 40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Кировского района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Мовчанюк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Л.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Епифанова Е. А.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621508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 2012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786610" cy="114298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5303"/>
              </a:avLst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для детей и родителей)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1299248180_chipollin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1852" y="2357430"/>
            <a:ext cx="2804989" cy="4101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736"/>
            <a:ext cx="2730743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43240" y="2285992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Фруктово-огородная страна, - </a:t>
            </a:r>
          </a:p>
          <a:p>
            <a:r>
              <a:rPr lang="ru-RU" dirty="0" smtClean="0">
                <a:latin typeface="Comic Sans MS" pitchFamily="66" charset="0"/>
              </a:rPr>
              <a:t>В одной из книжек детских есть она,</a:t>
            </a:r>
          </a:p>
          <a:p>
            <a:r>
              <a:rPr lang="ru-RU" dirty="0" smtClean="0">
                <a:latin typeface="Comic Sans MS" pitchFamily="66" charset="0"/>
              </a:rPr>
              <a:t>А в ней герой – мальчишка неплохой,</a:t>
            </a:r>
          </a:p>
          <a:p>
            <a:r>
              <a:rPr lang="ru-RU" dirty="0" smtClean="0">
                <a:latin typeface="Comic Sans MS" pitchFamily="66" charset="0"/>
              </a:rPr>
              <a:t>Он храбрый, справедливый, озорной.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74" y="17144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Чиполлино</a:t>
            </a:r>
            <a:r>
              <a:rPr lang="ru-RU" dirty="0" smtClean="0">
                <a:latin typeface="Comic Sans MS" pitchFamily="66" charset="0"/>
              </a:rPr>
              <a:t>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92933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Дж. </a:t>
            </a:r>
            <a:r>
              <a:rPr lang="ru-RU" dirty="0" err="1" smtClean="0">
                <a:latin typeface="Comic Sans MS" pitchFamily="66" charset="0"/>
              </a:rPr>
              <a:t>Родари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500858" cy="121442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детей и родителей)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cokotuha-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786058"/>
            <a:ext cx="4310672" cy="3534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4b8250b17d3164140b05c2f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9644" y="1571612"/>
            <a:ext cx="219660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2844" y="1500174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Собрались на именины гости:</a:t>
            </a:r>
          </a:p>
          <a:p>
            <a:r>
              <a:rPr lang="ru-RU" dirty="0" smtClean="0">
                <a:latin typeface="Comic Sans MS" pitchFamily="66" charset="0"/>
              </a:rPr>
              <a:t>Много и больших и малышей.</a:t>
            </a:r>
          </a:p>
          <a:p>
            <a:r>
              <a:rPr lang="ru-RU" dirty="0" smtClean="0">
                <a:latin typeface="Comic Sans MS" pitchFamily="66" charset="0"/>
              </a:rPr>
              <a:t>Вдруг явился к ним, трясясь от лютой злости,</a:t>
            </a:r>
          </a:p>
          <a:p>
            <a:r>
              <a:rPr lang="ru-RU" dirty="0" smtClean="0">
                <a:latin typeface="Comic Sans MS" pitchFamily="66" charset="0"/>
              </a:rPr>
              <a:t>Жуткий и коварнейший злодей.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10367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Да, злодей умел ужасно злиться,</a:t>
            </a:r>
          </a:p>
          <a:p>
            <a:r>
              <a:rPr lang="ru-RU" dirty="0" smtClean="0">
                <a:latin typeface="Comic Sans MS" pitchFamily="66" charset="0"/>
              </a:rPr>
              <a:t>Он хозяйку чуть не погубил.</a:t>
            </a:r>
          </a:p>
          <a:p>
            <a:r>
              <a:rPr lang="ru-RU" dirty="0" smtClean="0">
                <a:latin typeface="Comic Sans MS" pitchFamily="66" charset="0"/>
              </a:rPr>
              <a:t>Прилетел тогда бесстрашный рыцарь</a:t>
            </a:r>
          </a:p>
          <a:p>
            <a:r>
              <a:rPr lang="ru-RU" dirty="0" smtClean="0">
                <a:latin typeface="Comic Sans MS" pitchFamily="66" charset="0"/>
              </a:rPr>
              <a:t>И злодею голову срубил!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«Муха-Цокотуха»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К.И.Чуковский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5572164" cy="107157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детей и родителей)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eba7e2d9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1500174"/>
            <a:ext cx="3232807" cy="4286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4b8250b17d3164140b05c2f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3" y="2630616"/>
            <a:ext cx="2643206" cy="386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14678" y="2643182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Кто-то пасть свою открыл.</a:t>
            </a:r>
          </a:p>
          <a:p>
            <a:r>
              <a:rPr lang="ru-RU" dirty="0" smtClean="0">
                <a:latin typeface="Comic Sans MS" pitchFamily="66" charset="0"/>
              </a:rPr>
              <a:t>Кто-то что-то проглотил.</a:t>
            </a:r>
          </a:p>
          <a:p>
            <a:r>
              <a:rPr lang="ru-RU" dirty="0" smtClean="0">
                <a:latin typeface="Comic Sans MS" pitchFamily="66" charset="0"/>
              </a:rPr>
              <a:t>Потемнело все вокруг,</a:t>
            </a:r>
          </a:p>
          <a:p>
            <a:r>
              <a:rPr lang="ru-RU" dirty="0" smtClean="0">
                <a:latin typeface="Comic Sans MS" pitchFamily="66" charset="0"/>
              </a:rPr>
              <a:t>Ой, какой везде испуг!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К.И.Чуковский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60722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  «Краденое солнце»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143668" cy="92869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детей и родителей)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66722065_zolushka_za_rabotoy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2714620"/>
            <a:ext cx="3857652" cy="3885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40271_image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214554"/>
            <a:ext cx="2643206" cy="352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29058" y="128586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Скорей бы приблизился вечер</a:t>
            </a:r>
          </a:p>
          <a:p>
            <a:r>
              <a:rPr lang="ru-RU" dirty="0" smtClean="0">
                <a:latin typeface="Comic Sans MS" pitchFamily="66" charset="0"/>
              </a:rPr>
              <a:t>И час долгожданный настал, чтоб мне в золоченой карете</a:t>
            </a:r>
          </a:p>
          <a:p>
            <a:r>
              <a:rPr lang="ru-RU" dirty="0" smtClean="0">
                <a:latin typeface="Comic Sans MS" pitchFamily="66" charset="0"/>
              </a:rPr>
              <a:t>Поехать на праздничный бал.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Ш.Перро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   «Золушка»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52"/>
            <a:ext cx="5857916" cy="11430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родителей и детей)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pushkin_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571744"/>
            <a:ext cx="2857520" cy="349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014-018-Skazka-o-rybake-i-rybk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1571612"/>
            <a:ext cx="4289238" cy="3119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29124" y="4929198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Сейчас потолкуем о книжке другой:</a:t>
            </a:r>
          </a:p>
          <a:p>
            <a:r>
              <a:rPr lang="ru-RU" dirty="0" smtClean="0">
                <a:latin typeface="Comic Sans MS" pitchFamily="66" charset="0"/>
              </a:rPr>
              <a:t>Тут синее море, тут берег морской.</a:t>
            </a:r>
          </a:p>
          <a:p>
            <a:r>
              <a:rPr lang="ru-RU" dirty="0" smtClean="0">
                <a:latin typeface="Comic Sans MS" pitchFamily="66" charset="0"/>
              </a:rPr>
              <a:t>Старуха заставит – старик выйдет к морю,</a:t>
            </a:r>
          </a:p>
          <a:p>
            <a:r>
              <a:rPr lang="ru-RU" dirty="0" smtClean="0">
                <a:latin typeface="Comic Sans MS" pitchFamily="66" charset="0"/>
              </a:rPr>
              <a:t>Он невод забросит, кого-то поймает</a:t>
            </a:r>
          </a:p>
          <a:p>
            <a:r>
              <a:rPr lang="ru-RU" dirty="0" smtClean="0">
                <a:latin typeface="Comic Sans MS" pitchFamily="66" charset="0"/>
              </a:rPr>
              <a:t>И что-то попросит.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А.С.Пушкин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«Сказка о рыбаке и рыбке»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500858" cy="10001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Сказочная викторина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детей и родителей)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gusi-lebedi.0-03-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00438"/>
            <a:ext cx="3603680" cy="2702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tmp40F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714488"/>
            <a:ext cx="3286148" cy="2861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Долго она бегала по полям , по лесам.</a:t>
            </a:r>
          </a:p>
          <a:p>
            <a:r>
              <a:rPr lang="ru-RU" dirty="0" smtClean="0">
                <a:latin typeface="Comic Sans MS" pitchFamily="66" charset="0"/>
              </a:rPr>
              <a:t>День клонится к вечеру, делать нечего –</a:t>
            </a:r>
          </a:p>
          <a:p>
            <a:r>
              <a:rPr lang="ru-RU" dirty="0" smtClean="0">
                <a:latin typeface="Comic Sans MS" pitchFamily="66" charset="0"/>
              </a:rPr>
              <a:t>надо идти домой. Вдруг видит: стоит избушка на курьих ножках, об одном окошке, кругом себя поворачивается. В избушке старая Баба Яга. А на лавочке сидит братец, играет серебряными яблочками. 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35795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  «Гуси-лебеди»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643446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Рукодельница принялась взбивать снег,</a:t>
            </a:r>
          </a:p>
          <a:p>
            <a:r>
              <a:rPr lang="ru-RU" dirty="0" smtClean="0">
                <a:latin typeface="Comic Sans MS" pitchFamily="66" charset="0"/>
              </a:rPr>
              <a:t>Чтоб старику было мягче спать, а меж тем у ней, бедной, руки окостенели и пальчики побелели, как у бедных людей, что зимой в проруби белье полощут, и холодно, и ветер в лицо, а делать нечего, работают бедные люди.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21442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Р.н.сказка «Мороз Иванович»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286544" cy="64294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 героя сказки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volk_i_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4349752" cy="3262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357430"/>
            <a:ext cx="318723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6" y="507207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Коза из сказки «Волк и семеро козлят»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50017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Колобок и волк из сказки «Колобок»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715040" cy="1142984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Отгадай героя сказки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4c677ac3c3c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428868"/>
            <a:ext cx="3779500" cy="37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40097963_Rachev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285860"/>
            <a:ext cx="3357586" cy="4269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71472" y="12858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Петух, заяц и лиса из сказки «</a:t>
            </a:r>
            <a:r>
              <a:rPr lang="ru-RU" dirty="0" err="1" smtClean="0">
                <a:latin typeface="Comic Sans MS" pitchFamily="66" charset="0"/>
              </a:rPr>
              <a:t>Заюшкина</a:t>
            </a:r>
            <a:r>
              <a:rPr lang="ru-RU" dirty="0" smtClean="0">
                <a:latin typeface="Comic Sans MS" pitchFamily="66" charset="0"/>
              </a:rPr>
              <a:t> избушка»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85789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Машенька и медведь из сказки «Маша и медведь»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5286412" cy="85725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 героя сказки</a:t>
            </a:r>
            <a:endParaRPr lang="ru-RU" dirty="0"/>
          </a:p>
        </p:txBody>
      </p:sp>
      <p:pic>
        <p:nvPicPr>
          <p:cNvPr id="3" name="Рисунок 2" descr="volk_i_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019951"/>
            <a:ext cx="4224781" cy="2980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268-i_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1285860"/>
            <a:ext cx="3637430" cy="4071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Емеля и щука из сказки «По щучьему велению»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64357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Лягушка и мышка из сказки «Теремок»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5857916" cy="71438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«Переводчик»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58090379_kozli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428736"/>
            <a:ext cx="2714644" cy="3728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3img_11725756_9579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2786058"/>
            <a:ext cx="4702975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29058" y="15716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Жил-был у бабушки </a:t>
            </a:r>
          </a:p>
          <a:p>
            <a:r>
              <a:rPr lang="ru-RU" dirty="0" smtClean="0">
                <a:latin typeface="Comic Sans MS" pitchFamily="66" charset="0"/>
              </a:rPr>
              <a:t>серенький козлик 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71501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Жили у бабуси</a:t>
            </a:r>
          </a:p>
          <a:p>
            <a:r>
              <a:rPr lang="ru-RU" dirty="0" smtClean="0">
                <a:latin typeface="Comic Sans MS" pitchFamily="66" charset="0"/>
              </a:rPr>
              <a:t>       Два веселых гуся …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6786610" cy="135732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 пожаловать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В город Сказок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57258480_skazochnuyy_goro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571612"/>
            <a:ext cx="842968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929354" cy="785818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«Переводчик»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skazka_o_care_saltane-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214710" cy="2134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kuznechi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14422"/>
            <a:ext cx="3429024" cy="2297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barto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4500570"/>
            <a:ext cx="3717763" cy="2057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34" y="40005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Три девицы под окном</a:t>
            </a:r>
          </a:p>
          <a:p>
            <a:r>
              <a:rPr lang="ru-RU" dirty="0" smtClean="0">
                <a:latin typeface="Comic Sans MS" pitchFamily="66" charset="0"/>
              </a:rPr>
              <a:t>Пряли поздно вечерком …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371475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         В траве сидел кузнечик 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85789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лесу родилась елочка, в лесу она росла …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6215106" cy="7858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Музыкальная викторина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pr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500174"/>
            <a:ext cx="3143272" cy="2355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_4ee668485a8c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3500438"/>
            <a:ext cx="2196719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4917245008982718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4286256"/>
            <a:ext cx="3143272" cy="2195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bu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1214422"/>
            <a:ext cx="3000396" cy="2055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71472" y="10001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Крокодил Гена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121442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Черепаха</a:t>
            </a:r>
          </a:p>
          <a:p>
            <a:r>
              <a:rPr lang="ru-RU" dirty="0" err="1" smtClean="0">
                <a:latin typeface="Comic Sans MS" pitchFamily="66" charset="0"/>
              </a:rPr>
              <a:t>Тортилла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5720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Золушка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Старуха Шапокляк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77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3643314"/>
            <a:ext cx="304780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082_umka1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3514725" cy="2733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bremenskiemuzykanty_povozka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1142984"/>
            <a:ext cx="3676659" cy="2757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929190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Кот </a:t>
            </a:r>
            <a:r>
              <a:rPr lang="ru-RU" dirty="0" err="1" smtClean="0">
                <a:latin typeface="Comic Sans MS" pitchFamily="66" charset="0"/>
              </a:rPr>
              <a:t>Матроскин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286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Медвежонок Умка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21481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Трубадур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5162736_letuchiyk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43504" y="1357298"/>
            <a:ext cx="3429024" cy="2984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inni.pooh.idet.v.gosti.0-01-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3500462" cy="2625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286972026_mama.dla.mamontenka.0-05-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643314"/>
            <a:ext cx="3714776" cy="2803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643570" y="464344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Царевна Забава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Мамонтенок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5000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Винни-пух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"/>
            <a:ext cx="6357982" cy="857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Отгадай загадку и узнаешь, </a:t>
            </a:r>
          </a:p>
          <a:p>
            <a:r>
              <a:rPr lang="ru-RU" b="1" dirty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 живет в сказочном городе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4566-e2f0d2-361b4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71546"/>
            <a:ext cx="253926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7371996cc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3500438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20" y="4826675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Всех на свете он добрей,</a:t>
            </a:r>
          </a:p>
          <a:p>
            <a:r>
              <a:rPr lang="ru-RU" dirty="0" smtClean="0">
                <a:latin typeface="Comic Sans MS" pitchFamily="66" charset="0"/>
              </a:rPr>
              <a:t>Лечит он больных зверей.</a:t>
            </a:r>
          </a:p>
          <a:p>
            <a:r>
              <a:rPr lang="ru-RU" dirty="0" smtClean="0">
                <a:latin typeface="Comic Sans MS" pitchFamily="66" charset="0"/>
              </a:rPr>
              <a:t>А однажды бегемота</a:t>
            </a:r>
          </a:p>
          <a:p>
            <a:r>
              <a:rPr lang="ru-RU" dirty="0" smtClean="0">
                <a:latin typeface="Comic Sans MS" pitchFamily="66" charset="0"/>
              </a:rPr>
              <a:t>Вынимал он из болота.</a:t>
            </a:r>
          </a:p>
          <a:p>
            <a:r>
              <a:rPr lang="ru-RU" dirty="0" smtClean="0">
                <a:latin typeface="Comic Sans MS" pitchFamily="66" charset="0"/>
              </a:rPr>
              <a:t>Добротою знаменит,</a:t>
            </a:r>
          </a:p>
          <a:p>
            <a:r>
              <a:rPr lang="ru-RU" dirty="0" smtClean="0">
                <a:latin typeface="Comic Sans MS" pitchFamily="66" charset="0"/>
              </a:rPr>
              <a:t>Это доктор …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214422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сказке – лошадь не простая:</a:t>
            </a:r>
          </a:p>
          <a:p>
            <a:r>
              <a:rPr lang="ru-RU" dirty="0" smtClean="0">
                <a:latin typeface="Comic Sans MS" pitchFamily="66" charset="0"/>
              </a:rPr>
              <a:t>Чудо-грива золотая, </a:t>
            </a:r>
          </a:p>
          <a:p>
            <a:r>
              <a:rPr lang="ru-RU" dirty="0" smtClean="0">
                <a:latin typeface="Comic Sans MS" pitchFamily="66" charset="0"/>
              </a:rPr>
              <a:t>По горам парнишку носит,</a:t>
            </a:r>
          </a:p>
          <a:p>
            <a:r>
              <a:rPr lang="ru-RU" dirty="0" smtClean="0">
                <a:latin typeface="Comic Sans MS" pitchFamily="66" charset="0"/>
              </a:rPr>
              <a:t>Да никак его не сбросит.</a:t>
            </a:r>
          </a:p>
          <a:p>
            <a:r>
              <a:rPr lang="ru-RU" dirty="0" smtClean="0">
                <a:latin typeface="Comic Sans MS" pitchFamily="66" charset="0"/>
              </a:rPr>
              <a:t>Есть у лошади сынок – </a:t>
            </a:r>
          </a:p>
          <a:p>
            <a:r>
              <a:rPr lang="ru-RU" dirty="0" smtClean="0">
                <a:latin typeface="Comic Sans MS" pitchFamily="66" charset="0"/>
              </a:rPr>
              <a:t>Удивительный конек,</a:t>
            </a:r>
          </a:p>
          <a:p>
            <a:r>
              <a:rPr lang="ru-RU" dirty="0" smtClean="0">
                <a:latin typeface="Comic Sans MS" pitchFamily="66" charset="0"/>
              </a:rPr>
              <a:t>По прозванью …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aefda7c06b3770eb17e38abe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2893058" cy="4133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620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143248"/>
            <a:ext cx="4222757" cy="3167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6248" y="100010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перед волком не дрожал,</a:t>
            </a:r>
          </a:p>
          <a:p>
            <a:r>
              <a:rPr lang="ru-RU" dirty="0" smtClean="0">
                <a:latin typeface="Comic Sans MS" pitchFamily="66" charset="0"/>
              </a:rPr>
              <a:t>От медведя убежал,</a:t>
            </a:r>
          </a:p>
          <a:p>
            <a:r>
              <a:rPr lang="ru-RU" dirty="0" smtClean="0">
                <a:latin typeface="Comic Sans MS" pitchFamily="66" charset="0"/>
              </a:rPr>
              <a:t>А лисице на зубок</a:t>
            </a:r>
          </a:p>
          <a:p>
            <a:r>
              <a:rPr lang="ru-RU" dirty="0" smtClean="0">
                <a:latin typeface="Comic Sans MS" pitchFamily="66" charset="0"/>
              </a:rPr>
              <a:t>Все ж попался 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35782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Враг людей</a:t>
            </a:r>
          </a:p>
          <a:p>
            <a:r>
              <a:rPr lang="ru-RU" dirty="0" smtClean="0">
                <a:latin typeface="Comic Sans MS" pitchFamily="66" charset="0"/>
              </a:rPr>
              <a:t>И враг зверей</a:t>
            </a:r>
          </a:p>
          <a:p>
            <a:r>
              <a:rPr lang="ru-RU" dirty="0" smtClean="0">
                <a:latin typeface="Comic Sans MS" pitchFamily="66" charset="0"/>
              </a:rPr>
              <a:t>Злой разбойник …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43182"/>
            <a:ext cx="3929090" cy="3677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86739082_vinnipu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428604"/>
            <a:ext cx="408971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100010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Он со всеми неизменно</a:t>
            </a:r>
          </a:p>
          <a:p>
            <a:r>
              <a:rPr lang="ru-RU" dirty="0" smtClean="0">
                <a:latin typeface="Comic Sans MS" pitchFamily="66" charset="0"/>
              </a:rPr>
              <a:t>Вежлив, кто б ни приходил.</a:t>
            </a:r>
          </a:p>
          <a:p>
            <a:r>
              <a:rPr lang="ru-RU" dirty="0" smtClean="0">
                <a:latin typeface="Comic Sans MS" pitchFamily="66" charset="0"/>
              </a:rPr>
              <a:t>Догадались? Это Гена,</a:t>
            </a:r>
          </a:p>
          <a:p>
            <a:r>
              <a:rPr lang="ru-RU" dirty="0" smtClean="0">
                <a:latin typeface="Comic Sans MS" pitchFamily="66" charset="0"/>
              </a:rPr>
              <a:t>Это Гена …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78619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Его хозяин – мальчик Робин,</a:t>
            </a:r>
          </a:p>
          <a:p>
            <a:r>
              <a:rPr lang="ru-RU" dirty="0" smtClean="0">
                <a:latin typeface="Comic Sans MS" pitchFamily="66" charset="0"/>
              </a:rPr>
              <a:t>Его приятель – Пятачок.</a:t>
            </a:r>
          </a:p>
          <a:p>
            <a:r>
              <a:rPr lang="ru-RU" dirty="0" smtClean="0">
                <a:latin typeface="Comic Sans MS" pitchFamily="66" charset="0"/>
              </a:rPr>
              <a:t>Он раз был облаку подобен,</a:t>
            </a:r>
          </a:p>
          <a:p>
            <a:r>
              <a:rPr lang="ru-RU" dirty="0" smtClean="0">
                <a:latin typeface="Comic Sans MS" pitchFamily="66" charset="0"/>
              </a:rPr>
              <a:t>Он прост, но он не </a:t>
            </a:r>
            <a:r>
              <a:rPr lang="ru-RU" dirty="0" err="1" smtClean="0">
                <a:latin typeface="Comic Sans MS" pitchFamily="66" charset="0"/>
              </a:rPr>
              <a:t>дурачок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Для него прогулка – праздник,</a:t>
            </a:r>
          </a:p>
          <a:p>
            <a:r>
              <a:rPr lang="ru-RU" dirty="0" smtClean="0">
                <a:latin typeface="Comic Sans MS" pitchFamily="66" charset="0"/>
              </a:rPr>
              <a:t>И на мед особый нюх.</a:t>
            </a:r>
          </a:p>
          <a:p>
            <a:r>
              <a:rPr lang="ru-RU" dirty="0" smtClean="0">
                <a:latin typeface="Comic Sans MS" pitchFamily="66" charset="0"/>
              </a:rPr>
              <a:t>Это плюшевый проказник</a:t>
            </a:r>
          </a:p>
          <a:p>
            <a:r>
              <a:rPr lang="ru-RU" dirty="0" smtClean="0">
                <a:latin typeface="Comic Sans MS" pitchFamily="66" charset="0"/>
              </a:rPr>
              <a:t>Медвежонок …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63758_a21eaa23ec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3143272" cy="4493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f_4dd3b7449ef9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3379" y="2357430"/>
            <a:ext cx="4074475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0034" y="521495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Красна девица грустна – </a:t>
            </a:r>
          </a:p>
          <a:p>
            <a:r>
              <a:rPr lang="ru-RU" dirty="0" smtClean="0">
                <a:latin typeface="Comic Sans MS" pitchFamily="66" charset="0"/>
              </a:rPr>
              <a:t>Приближается весна.</a:t>
            </a:r>
          </a:p>
          <a:p>
            <a:r>
              <a:rPr lang="ru-RU" dirty="0" smtClean="0">
                <a:latin typeface="Comic Sans MS" pitchFamily="66" charset="0"/>
              </a:rPr>
              <a:t>Ей на солнце тяжко.</a:t>
            </a:r>
          </a:p>
          <a:p>
            <a:r>
              <a:rPr lang="ru-RU" dirty="0" smtClean="0">
                <a:latin typeface="Comic Sans MS" pitchFamily="66" charset="0"/>
              </a:rPr>
              <a:t>Слезы льет бедняжка.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57148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А дорога – далека,</a:t>
            </a:r>
          </a:p>
          <a:p>
            <a:r>
              <a:rPr lang="ru-RU" dirty="0" smtClean="0">
                <a:latin typeface="Comic Sans MS" pitchFamily="66" charset="0"/>
              </a:rPr>
              <a:t>А корзинка – нелегка.</a:t>
            </a:r>
          </a:p>
          <a:p>
            <a:r>
              <a:rPr lang="ru-RU" dirty="0" smtClean="0">
                <a:latin typeface="Comic Sans MS" pitchFamily="66" charset="0"/>
              </a:rPr>
              <a:t>Сесть бы Мишке на пенек,</a:t>
            </a:r>
          </a:p>
          <a:p>
            <a:r>
              <a:rPr lang="ru-RU" dirty="0" smtClean="0">
                <a:latin typeface="Comic Sans MS" pitchFamily="66" charset="0"/>
              </a:rPr>
              <a:t>Съесть бы вкусный пирожок.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hli-tri-medvedya-v-les-za-malino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214686"/>
            <a:ext cx="428625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gusi-lebedi.0-03-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6576"/>
            <a:ext cx="4071966" cy="3040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72066" y="121442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Где воды напиться?</a:t>
            </a:r>
          </a:p>
          <a:p>
            <a:r>
              <a:rPr lang="ru-RU" dirty="0" smtClean="0">
                <a:latin typeface="Comic Sans MS" pitchFamily="66" charset="0"/>
              </a:rPr>
              <a:t>Очень вкусная вода</a:t>
            </a:r>
          </a:p>
          <a:p>
            <a:r>
              <a:rPr lang="ru-RU" dirty="0" smtClean="0">
                <a:latin typeface="Comic Sans MS" pitchFamily="66" charset="0"/>
              </a:rPr>
              <a:t>В ямке от копытца.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21481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Возле леса, на опушке</a:t>
            </a:r>
          </a:p>
          <a:p>
            <a:r>
              <a:rPr lang="ru-RU" dirty="0" smtClean="0">
                <a:latin typeface="Comic Sans MS" pitchFamily="66" charset="0"/>
              </a:rPr>
              <a:t>Трое их живет в избушке.</a:t>
            </a:r>
          </a:p>
          <a:p>
            <a:r>
              <a:rPr lang="ru-RU" dirty="0" smtClean="0">
                <a:latin typeface="Comic Sans MS" pitchFamily="66" charset="0"/>
              </a:rPr>
              <a:t>Там три стула и три кружки.</a:t>
            </a:r>
          </a:p>
          <a:p>
            <a:r>
              <a:rPr lang="ru-RU" dirty="0" smtClean="0">
                <a:latin typeface="Comic Sans MS" pitchFamily="66" charset="0"/>
              </a:rPr>
              <a:t>Три кроватки, три подушки.</a:t>
            </a:r>
          </a:p>
          <a:p>
            <a:r>
              <a:rPr lang="ru-RU" dirty="0" smtClean="0">
                <a:latin typeface="Comic Sans MS" pitchFamily="66" charset="0"/>
              </a:rPr>
              <a:t>Угадайте без подсказки,</a:t>
            </a:r>
          </a:p>
          <a:p>
            <a:r>
              <a:rPr lang="ru-RU" dirty="0" smtClean="0">
                <a:latin typeface="Comic Sans MS" pitchFamily="66" charset="0"/>
              </a:rPr>
              <a:t>Кто герои этой сказки?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715172" cy="78581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Расколдуй сказочного героя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142984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Он знаком всем малым детям,</a:t>
            </a:r>
          </a:p>
          <a:p>
            <a:r>
              <a:rPr lang="ru-RU" dirty="0" smtClean="0">
                <a:latin typeface="Comic Sans MS" pitchFamily="66" charset="0"/>
              </a:rPr>
              <a:t>Обожают все его,</a:t>
            </a:r>
          </a:p>
          <a:p>
            <a:r>
              <a:rPr lang="ru-RU" dirty="0" smtClean="0">
                <a:latin typeface="Comic Sans MS" pitchFamily="66" charset="0"/>
              </a:rPr>
              <a:t>Но таких на целом свете</a:t>
            </a:r>
          </a:p>
          <a:p>
            <a:r>
              <a:rPr lang="ru-RU" dirty="0" smtClean="0">
                <a:latin typeface="Comic Sans MS" pitchFamily="66" charset="0"/>
              </a:rPr>
              <a:t>Не найдешь ни одного.</a:t>
            </a:r>
          </a:p>
          <a:p>
            <a:r>
              <a:rPr lang="ru-RU" dirty="0" smtClean="0">
                <a:latin typeface="Comic Sans MS" pitchFamily="66" charset="0"/>
              </a:rPr>
              <a:t>Он не лев, не слон, не птица,</a:t>
            </a:r>
          </a:p>
          <a:p>
            <a:r>
              <a:rPr lang="ru-RU" dirty="0" smtClean="0">
                <a:latin typeface="Comic Sans MS" pitchFamily="66" charset="0"/>
              </a:rPr>
              <a:t>Не тигренок, не синица,</a:t>
            </a:r>
          </a:p>
          <a:p>
            <a:r>
              <a:rPr lang="ru-RU" dirty="0" smtClean="0">
                <a:latin typeface="Comic Sans MS" pitchFamily="66" charset="0"/>
              </a:rPr>
              <a:t>Не котенок, не щенок,</a:t>
            </a:r>
          </a:p>
          <a:p>
            <a:r>
              <a:rPr lang="ru-RU" dirty="0" smtClean="0">
                <a:latin typeface="Comic Sans MS" pitchFamily="66" charset="0"/>
              </a:rPr>
              <a:t>Не волчонок, не сурок.</a:t>
            </a:r>
          </a:p>
          <a:p>
            <a:r>
              <a:rPr lang="ru-RU" dirty="0" smtClean="0">
                <a:latin typeface="Comic Sans MS" pitchFamily="66" charset="0"/>
              </a:rPr>
              <a:t>Но заснята для кино</a:t>
            </a:r>
          </a:p>
          <a:p>
            <a:r>
              <a:rPr lang="ru-RU" dirty="0" smtClean="0">
                <a:latin typeface="Comic Sans MS" pitchFamily="66" charset="0"/>
              </a:rPr>
              <a:t>И известна всем давно</a:t>
            </a:r>
          </a:p>
          <a:p>
            <a:r>
              <a:rPr lang="ru-RU" dirty="0" smtClean="0">
                <a:latin typeface="Comic Sans MS" pitchFamily="66" charset="0"/>
              </a:rPr>
              <a:t>Эта милая мордашка,</a:t>
            </a:r>
          </a:p>
          <a:p>
            <a:r>
              <a:rPr lang="ru-RU" dirty="0" smtClean="0">
                <a:latin typeface="Comic Sans MS" pitchFamily="66" charset="0"/>
              </a:rPr>
              <a:t>А зовется …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6a928ad41ce552e6ba3d9641c3f2f2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151261"/>
            <a:ext cx="6786609" cy="5125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>
                <a:alpha val="3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000924" cy="14287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6596"/>
              </a:avLst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викторина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( для детей и родителей)  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4204503_ec3b9b98_2_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000240"/>
            <a:ext cx="2557798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hdhdhudhnfdhudh-dhdhdhdhdhdhdhudhdhn-dhcdhdhnfndhdh-dhndhnnndhdh-1962-d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2500306"/>
            <a:ext cx="2736777" cy="3972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43240" y="1928802"/>
            <a:ext cx="24288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Столяр Джузеппе –</a:t>
            </a:r>
          </a:p>
          <a:p>
            <a:r>
              <a:rPr lang="ru-RU" dirty="0" smtClean="0">
                <a:latin typeface="Comic Sans MS" pitchFamily="66" charset="0"/>
              </a:rPr>
              <a:t>Синий нос</a:t>
            </a:r>
          </a:p>
          <a:p>
            <a:r>
              <a:rPr lang="ru-RU" dirty="0" smtClean="0">
                <a:latin typeface="Comic Sans MS" pitchFamily="66" charset="0"/>
              </a:rPr>
              <a:t>Полено как-то в дом принес.</a:t>
            </a:r>
          </a:p>
          <a:p>
            <a:r>
              <a:rPr lang="ru-RU" dirty="0" smtClean="0">
                <a:latin typeface="Comic Sans MS" pitchFamily="66" charset="0"/>
              </a:rPr>
              <a:t>Он начал ножку мастерить</a:t>
            </a:r>
          </a:p>
          <a:p>
            <a:r>
              <a:rPr lang="ru-RU" dirty="0" smtClean="0">
                <a:latin typeface="Comic Sans MS" pitchFamily="66" charset="0"/>
              </a:rPr>
              <a:t>Для кресла или стула.</a:t>
            </a:r>
          </a:p>
          <a:p>
            <a:r>
              <a:rPr lang="ru-RU" dirty="0" smtClean="0">
                <a:latin typeface="Comic Sans MS" pitchFamily="66" charset="0"/>
              </a:rPr>
              <a:t>Полено стало говорить </a:t>
            </a:r>
          </a:p>
          <a:p>
            <a:r>
              <a:rPr lang="ru-RU" dirty="0" smtClean="0">
                <a:latin typeface="Comic Sans MS" pitchFamily="66" charset="0"/>
              </a:rPr>
              <a:t>И в нос его щипнуло.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«Буратино»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8573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А.Н.Толстой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860</Words>
  <Application>Microsoft Office PowerPoint</Application>
  <PresentationFormat>Экран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к вечеру развлечений в подготовительной группе.  Тема: «Что за прелесть эти сказки».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2012-06-05T14:24:08Z</dcterms:created>
  <dcterms:modified xsi:type="dcterms:W3CDTF">2012-06-12T10:06:04Z</dcterms:modified>
</cp:coreProperties>
</file>