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32C75-C38B-44B7-A93D-91BC55D26DA6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367FA-8696-428F-8FE6-A542E9A67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71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367FA-8696-428F-8FE6-A542E9A675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5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5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2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8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5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5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4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24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0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06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CED6D-089C-4B32-93B8-D5B79983689E}" type="datetimeFigureOut">
              <a:rPr lang="ru-RU" smtClean="0"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F8C86-78C0-4562-B1AF-6867CE781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6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12" Type="http://schemas.openxmlformats.org/officeDocument/2006/relationships/image" Target="../media/image8.jpe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microsoft.com/office/2007/relationships/hdphoto" Target="../media/hdphoto2.wdp"/><Relationship Id="rId5" Type="http://schemas.openxmlformats.org/officeDocument/2006/relationships/image" Target="../media/image3.jpeg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таня\Desktop\images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86" y="194035"/>
            <a:ext cx="1010226" cy="9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C:\Users\таня\Desktop\images7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007" y="141491"/>
            <a:ext cx="1113471" cy="112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таня\Desktop\images4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621" y="116214"/>
            <a:ext cx="1165405" cy="12087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07704" y="289714"/>
            <a:ext cx="52164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Monotype Corsiva" pitchFamily="66" charset="0"/>
                <a:cs typeface="Times New Roman" pitchFamily="18" charset="0"/>
              </a:rPr>
              <a:t>Заколдованный лес мага </a:t>
            </a:r>
            <a:r>
              <a:rPr lang="ru-RU" sz="3200" b="1" dirty="0" err="1">
                <a:latin typeface="Monotype Corsiva" pitchFamily="66" charset="0"/>
                <a:cs typeface="Times New Roman" pitchFamily="18" charset="0"/>
              </a:rPr>
              <a:t>Бузяки</a:t>
            </a:r>
            <a:r>
              <a:rPr lang="ru-RU" sz="3200" b="1" dirty="0">
                <a:latin typeface="Monotype Corsiva" pitchFamily="66" charset="0"/>
                <a:cs typeface="Times New Roman" pitchFamily="18" charset="0"/>
              </a:rPr>
              <a:t> </a:t>
            </a: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535" y="6413557"/>
            <a:ext cx="193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1.Большая тропа </a:t>
            </a:r>
          </a:p>
        </p:txBody>
      </p:sp>
      <p:pic>
        <p:nvPicPr>
          <p:cNvPr id="8" name="Рисунок 7" descr="C:\Users\таня\Desktop\тропа 3.jpeg"/>
          <p:cNvPicPr/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1" y="5332825"/>
            <a:ext cx="2430387" cy="1080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таня\Desktop\опушка путаниц.jpeg"/>
          <p:cNvPicPr>
            <a:picLocks noChangeAspect="1" noChangeArrowheads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33" y="3272826"/>
            <a:ext cx="152560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5465" y="4060496"/>
            <a:ext cx="202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2.Опушка путаниц</a:t>
            </a:r>
            <a:endParaRPr lang="ru-RU" b="1" dirty="0"/>
          </a:p>
        </p:txBody>
      </p:sp>
      <p:pic>
        <p:nvPicPr>
          <p:cNvPr id="1028" name="Picture 4" descr="C:\Users\таня\Desktop\нора змейка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8" y="1053071"/>
            <a:ext cx="1368152" cy="117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069" y="1963096"/>
            <a:ext cx="1653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3.Нора змейка</a:t>
            </a:r>
            <a:endParaRPr lang="ru-RU" b="1" dirty="0"/>
          </a:p>
        </p:txBody>
      </p:sp>
      <p:pic>
        <p:nvPicPr>
          <p:cNvPr id="1030" name="Picture 6" descr="C:\Users\таня\Desktop\паук.jpe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868" y="938010"/>
            <a:ext cx="1791258" cy="1512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39500" y="1012384"/>
            <a:ext cx="2084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4.Паутинный крест</a:t>
            </a:r>
            <a:endParaRPr lang="ru-RU" b="1" dirty="0"/>
          </a:p>
        </p:txBody>
      </p:sp>
      <p:pic>
        <p:nvPicPr>
          <p:cNvPr id="1032" name="Picture 8" descr="C:\Users\таня\Desktop\пустата.jpe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008" y="936984"/>
            <a:ext cx="1376478" cy="137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189073" y="1316765"/>
            <a:ext cx="1199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5.Круглая </a:t>
            </a:r>
          </a:p>
          <a:p>
            <a:pPr algn="ctr"/>
            <a:r>
              <a:rPr lang="ru-RU" b="1" dirty="0" smtClean="0"/>
              <a:t>пустота</a:t>
            </a:r>
            <a:endParaRPr lang="ru-RU" b="1" dirty="0"/>
          </a:p>
        </p:txBody>
      </p:sp>
      <p:pic>
        <p:nvPicPr>
          <p:cNvPr id="1033" name="Picture 9" descr="C:\Users\таня\Desktop\молчание.jpe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263" y="1022560"/>
            <a:ext cx="1602786" cy="147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892973" y="2265884"/>
            <a:ext cx="2182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6.Долина молчание</a:t>
            </a:r>
            <a:endParaRPr lang="ru-RU" b="1" dirty="0"/>
          </a:p>
        </p:txBody>
      </p:sp>
      <p:pic>
        <p:nvPicPr>
          <p:cNvPr id="1034" name="Picture 10" descr="C:\Users\таня\Desktop\холм.jpe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202" y="3126942"/>
            <a:ext cx="2182329" cy="122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892973" y="3985809"/>
            <a:ext cx="20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7.Холм оживления</a:t>
            </a:r>
            <a:endParaRPr lang="ru-RU" b="1" dirty="0"/>
          </a:p>
        </p:txBody>
      </p:sp>
      <p:pic>
        <p:nvPicPr>
          <p:cNvPr id="1035" name="Picture 11" descr="C:\Users\таня\Desktop\лесная больница.jpe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084" y="4869161"/>
            <a:ext cx="1805396" cy="151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92973" y="6384794"/>
            <a:ext cx="210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8.Лесная больница</a:t>
            </a:r>
            <a:endParaRPr lang="ru-RU" b="1" dirty="0"/>
          </a:p>
        </p:txBody>
      </p:sp>
      <p:pic>
        <p:nvPicPr>
          <p:cNvPr id="1036" name="Picture 12" descr="C:\Users\таня\Desktop\болото1.jpeg"/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31"/>
          <a:stretch/>
        </p:blipFill>
        <p:spPr bwMode="auto">
          <a:xfrm>
            <a:off x="4194303" y="5363411"/>
            <a:ext cx="1970306" cy="123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56171" y="6384794"/>
            <a:ext cx="106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9.Болото</a:t>
            </a:r>
            <a:endParaRPr lang="ru-RU" b="1" dirty="0"/>
          </a:p>
        </p:txBody>
      </p:sp>
      <p:pic>
        <p:nvPicPr>
          <p:cNvPr id="1037" name="Picture 13" descr="C:\Users\таня\Desktop\мороженое.jpe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675" y="2861327"/>
            <a:ext cx="1582266" cy="1814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Выгнутая вверх стрелка 16"/>
          <p:cNvSpPr/>
          <p:nvPr/>
        </p:nvSpPr>
        <p:spPr>
          <a:xfrm rot="12497260">
            <a:off x="1445658" y="6234129"/>
            <a:ext cx="1148093" cy="2627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Выгнутая вниз стрелка 29"/>
          <p:cNvSpPr/>
          <p:nvPr/>
        </p:nvSpPr>
        <p:spPr>
          <a:xfrm rot="16580774">
            <a:off x="611466" y="4819967"/>
            <a:ext cx="1148093" cy="2627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гнутая вверх стрелка 30"/>
          <p:cNvSpPr/>
          <p:nvPr/>
        </p:nvSpPr>
        <p:spPr>
          <a:xfrm rot="15134255">
            <a:off x="291533" y="2746932"/>
            <a:ext cx="1148093" cy="2627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Выгнутая вверх стрелка 31"/>
          <p:cNvSpPr/>
          <p:nvPr/>
        </p:nvSpPr>
        <p:spPr>
          <a:xfrm rot="20233042">
            <a:off x="1477424" y="1599414"/>
            <a:ext cx="1271516" cy="2889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гнутая вверх стрелка 32"/>
          <p:cNvSpPr/>
          <p:nvPr/>
        </p:nvSpPr>
        <p:spPr>
          <a:xfrm rot="20302744">
            <a:off x="4042083" y="1699967"/>
            <a:ext cx="1131822" cy="2884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гнутая вверх стрелка 33"/>
          <p:cNvSpPr/>
          <p:nvPr/>
        </p:nvSpPr>
        <p:spPr>
          <a:xfrm rot="1164753">
            <a:off x="6114205" y="1048280"/>
            <a:ext cx="1148093" cy="2627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Выгнутая вниз стрелка 34"/>
          <p:cNvSpPr/>
          <p:nvPr/>
        </p:nvSpPr>
        <p:spPr>
          <a:xfrm rot="6232084">
            <a:off x="7310320" y="3013142"/>
            <a:ext cx="1148093" cy="2627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Выгнутая вверх стрелка 35"/>
          <p:cNvSpPr/>
          <p:nvPr/>
        </p:nvSpPr>
        <p:spPr>
          <a:xfrm rot="8579385">
            <a:off x="7780969" y="4531249"/>
            <a:ext cx="1148093" cy="2627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Выгнутая вверх стрелка 36"/>
          <p:cNvSpPr/>
          <p:nvPr/>
        </p:nvSpPr>
        <p:spPr>
          <a:xfrm rot="9963853">
            <a:off x="5961488" y="5705387"/>
            <a:ext cx="1148093" cy="3103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Выгнутая вверх стрелка 37"/>
          <p:cNvSpPr/>
          <p:nvPr/>
        </p:nvSpPr>
        <p:spPr>
          <a:xfrm rot="12287380">
            <a:off x="4046587" y="5137566"/>
            <a:ext cx="1148093" cy="3926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Выгнутая вверх стрелка 38"/>
          <p:cNvSpPr/>
          <p:nvPr/>
        </p:nvSpPr>
        <p:spPr>
          <a:xfrm rot="14232734">
            <a:off x="3067297" y="4283894"/>
            <a:ext cx="1148093" cy="47688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Выгнутая вверх стрелка 39"/>
          <p:cNvSpPr/>
          <p:nvPr/>
        </p:nvSpPr>
        <p:spPr>
          <a:xfrm rot="17115821">
            <a:off x="2894133" y="3111357"/>
            <a:ext cx="1148093" cy="51015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9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22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7</cp:revision>
  <cp:lastPrinted>2012-05-11T10:54:33Z</cp:lastPrinted>
  <dcterms:created xsi:type="dcterms:W3CDTF">2012-05-11T10:00:33Z</dcterms:created>
  <dcterms:modified xsi:type="dcterms:W3CDTF">2012-05-11T10:58:03Z</dcterms:modified>
</cp:coreProperties>
</file>