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9DA3-74DA-4641-871C-FD054D978F0E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31F2-8AB9-4BC3-92ED-6FDCBE1FF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Африка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31F2-8AB9-4BC3-92ED-6FDCBE1FFEB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beautiful_photos_of_africa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7858180" cy="392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Pictures\3955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19350"/>
            <a:ext cx="3048000" cy="286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Pictures\normal_006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Pictures\2198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20955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Pictures\71-630_t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5" y="1676400"/>
            <a:ext cx="432435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Pictures\pite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Pictures\wheelie_bik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557213"/>
            <a:ext cx="6667500" cy="574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Pictures\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33388"/>
            <a:ext cx="6096000" cy="599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Pictures\117895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1162050"/>
            <a:ext cx="747712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Pictures\270PX-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6572284" cy="265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Pictures\phoca_thumb_l_%20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57229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Pictures\oblako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690563"/>
            <a:ext cx="4105275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Pictures\gr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28934"/>
            <a:ext cx="4929222" cy="196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Pictures\mountains_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Pictures\00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214974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Pictures\tihiy_oc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PresentationFormat>Экран (4:3)</PresentationFormat>
  <Paragraphs>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2012-06-02T12:23:17Z</dcterms:created>
  <dcterms:modified xsi:type="dcterms:W3CDTF">2012-06-02T12:31:06Z</dcterms:modified>
</cp:coreProperties>
</file>