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97152"/>
            <a:ext cx="7772400" cy="605929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Базаева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ладимировна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6984776" cy="2176265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Проект во второй младшей группе:</a:t>
            </a:r>
            <a:endParaRPr lang="ru-RU" sz="3200" i="1" dirty="0"/>
          </a:p>
          <a:p>
            <a:r>
              <a:rPr lang="ru-RU" sz="3200" b="1" i="1" dirty="0" smtClean="0"/>
              <a:t>«</a:t>
            </a:r>
            <a:r>
              <a:rPr lang="ru-RU" sz="3200" b="1" i="1" dirty="0"/>
              <a:t>В гости к нам пришел Зайчишка, длинноухий шалунишка…»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005064"/>
            <a:ext cx="2807593" cy="22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5156" y="1916832"/>
            <a:ext cx="7408333" cy="3450696"/>
          </a:xfrm>
        </p:spPr>
        <p:txBody>
          <a:bodyPr/>
          <a:lstStyle/>
          <a:p>
            <a:r>
              <a:rPr lang="ru-RU" dirty="0"/>
              <a:t>Познакомить с животным леса – зайцем; дать представление о зайце, познакомить с внешним видом и его характерными особенностями; обогатить и активизировать словарь по теме; воспитывать заботливое отношение к животным.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3767016" cy="2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450696"/>
          </a:xfrm>
        </p:spPr>
        <p:txBody>
          <a:bodyPr/>
          <a:lstStyle/>
          <a:p>
            <a:r>
              <a:rPr lang="ru-RU" dirty="0" smtClean="0"/>
              <a:t>Дать </a:t>
            </a:r>
            <a:r>
              <a:rPr lang="ru-RU" dirty="0"/>
              <a:t>знания детям о жизни зайца.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интерес ребенка к диким животным.</a:t>
            </a:r>
          </a:p>
          <a:p>
            <a:r>
              <a:rPr lang="ru-RU" dirty="0" smtClean="0"/>
              <a:t> </a:t>
            </a:r>
            <a:r>
              <a:rPr lang="ru-RU" dirty="0"/>
              <a:t>Воспитывать доброе, заботливое отношение к ним.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710844" cy="33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 этап</a:t>
            </a:r>
          </a:p>
          <a:p>
            <a:r>
              <a:rPr lang="ru-RU" dirty="0"/>
              <a:t>Целеполагание (Выявление проблемы, определение цели, задач).</a:t>
            </a:r>
          </a:p>
          <a:p>
            <a:pPr marL="0" indent="0">
              <a:buNone/>
            </a:pPr>
            <a:r>
              <a:rPr lang="ru-RU" dirty="0"/>
              <a:t>2 этап</a:t>
            </a:r>
          </a:p>
          <a:p>
            <a:r>
              <a:rPr lang="ru-RU" dirty="0"/>
              <a:t>Разработка проекта. Поиск решения задач проекта.</a:t>
            </a:r>
          </a:p>
          <a:p>
            <a:pPr marL="0" indent="0">
              <a:buNone/>
            </a:pPr>
            <a:r>
              <a:rPr lang="ru-RU" dirty="0"/>
              <a:t>3 этап</a:t>
            </a:r>
          </a:p>
          <a:p>
            <a:r>
              <a:rPr lang="ru-RU" dirty="0"/>
              <a:t>Выполнение проекта (Практическая деятельность по решению проблемы, планирование совместной деятельности). </a:t>
            </a:r>
          </a:p>
          <a:p>
            <a:pPr marL="0" indent="0">
              <a:buNone/>
            </a:pPr>
            <a:r>
              <a:rPr lang="ru-RU" dirty="0"/>
              <a:t>4 этап</a:t>
            </a:r>
          </a:p>
          <a:p>
            <a:r>
              <a:rPr lang="ru-RU" dirty="0"/>
              <a:t>Подведение итогов (Презентация в виде выставки детских работ и иллюстраций к занятиям).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4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2619813" cy="4209331"/>
          </a:xfrm>
        </p:spPr>
        <p:txBody>
          <a:bodyPr/>
          <a:lstStyle/>
          <a:p>
            <a:r>
              <a:rPr lang="ru-RU" dirty="0"/>
              <a:t>Беседа «В гости к нам пришел Зайчишка, длинноухий шалунишка…». Презентация «Заинька-зайка».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88840"/>
            <a:ext cx="6580253" cy="132959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Непосредственно образовательная деятельность (интеграция областей Чтение, Художественное творчество (лепка)). Стихотворение В. Хорола «Зайчик». Морковка для зайчика.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779912" cy="2834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84" y="3501008"/>
            <a:ext cx="3906180" cy="29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844824"/>
            <a:ext cx="4131981" cy="15450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Дидактические </a:t>
            </a:r>
            <a:r>
              <a:rPr lang="ru-RU" dirty="0" smtClean="0"/>
              <a:t>игры:  </a:t>
            </a:r>
            <a:r>
              <a:rPr lang="ru-RU" dirty="0"/>
              <a:t>«Помоги зайчику», «Угости зайку», «Мы – помощники», «Найди такую же картинку», «Парные картинки».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r>
              <a:rPr lang="ru-RU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6363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r>
              <a:rPr lang="ru-RU" dirty="0" smtClean="0"/>
              <a:t>Аппликация: «Корзинка с овощами»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25298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6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140968"/>
            <a:ext cx="7408333" cy="3450696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/>
              <a:t>детей формируется интерес к животным.</a:t>
            </a:r>
          </a:p>
          <a:p>
            <a:r>
              <a:rPr lang="ru-RU" dirty="0" smtClean="0"/>
              <a:t>Воспитывается </a:t>
            </a:r>
            <a:r>
              <a:rPr lang="ru-RU" dirty="0"/>
              <a:t>заботливое, чуткое, внимательное отношение к ним.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925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246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Автор: Базаева Анна Владимировна</vt:lpstr>
      <vt:lpstr>Цель проекта:</vt:lpstr>
      <vt:lpstr>Задачи проекта:</vt:lpstr>
      <vt:lpstr>Этапы проекта:</vt:lpstr>
      <vt:lpstr>Реализация проекта:</vt:lpstr>
      <vt:lpstr>Реализация проекта:</vt:lpstr>
      <vt:lpstr>Реализация проекта:</vt:lpstr>
      <vt:lpstr>Реализация проекта:</vt:lpstr>
      <vt:lpstr>Результаты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Базаева Анна Владимировна</dc:title>
  <dc:creator>Admin</dc:creator>
  <cp:lastModifiedBy>Admin</cp:lastModifiedBy>
  <cp:revision>4</cp:revision>
  <dcterms:created xsi:type="dcterms:W3CDTF">2014-10-12T16:03:07Z</dcterms:created>
  <dcterms:modified xsi:type="dcterms:W3CDTF">2014-10-12T17:05:51Z</dcterms:modified>
</cp:coreProperties>
</file>