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3" autoAdjust="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449FA-FFED-4F61-A150-0E84269847BB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A3832-79A8-4530-AD29-D193B3559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shky.ru/flist/objiv/5/62.gif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243407"/>
            <a:ext cx="6768752" cy="3096344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ЗАГАДКИ</a:t>
            </a:r>
            <a:endParaRPr lang="ru-RU" dirty="0"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детям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1700808"/>
            <a:ext cx="22558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КОНЕЦ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Марина\Pictures\296246193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3168352" cy="3096344"/>
          </a:xfrm>
          <a:prstGeom prst="rect">
            <a:avLst/>
          </a:prstGeom>
          <a:noFill/>
        </p:spPr>
      </p:pic>
      <p:pic>
        <p:nvPicPr>
          <p:cNvPr id="1030" name="Picture 6" descr="C:\Users\Марина\Pictures\53071988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76872"/>
            <a:ext cx="2808312" cy="2880320"/>
          </a:xfrm>
          <a:prstGeom prst="rect">
            <a:avLst/>
          </a:prstGeom>
          <a:noFill/>
        </p:spPr>
      </p:pic>
      <p:pic>
        <p:nvPicPr>
          <p:cNvPr id="1031" name="Picture 7" descr="C:\Users\Марина\Pictures\0_72b9_30e50d0c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8150"/>
            <a:ext cx="5184576" cy="5981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4342068_zakadki-s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0"/>
            <a:ext cx="83529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allery_889_82804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abad5dcc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124744"/>
            <a:ext cx="331236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Марина\Pictures\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8640"/>
            <a:ext cx="3096344" cy="3528392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 flipH="1">
            <a:off x="0" y="0"/>
            <a:ext cx="251520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21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_889_8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s_38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980728"/>
            <a:ext cx="324036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арина\Pictures\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620688"/>
            <a:ext cx="2834804" cy="1728192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-684584" y="-3874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_889_8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tem_2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124744"/>
            <a:ext cx="331236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Марина\Pictures\mishki-83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48680"/>
            <a:ext cx="2572866" cy="2352079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80"/>
                            </p:stCondLst>
                            <p:childTnLst>
                              <p:par>
                                <p:cTn id="13" presetID="21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_889_8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1154781e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980728"/>
            <a:ext cx="33123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Марина\Pictures\1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4665"/>
            <a:ext cx="2880320" cy="2448271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0" y="11663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_889_8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efca06ed0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052736"/>
            <a:ext cx="331236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ина\Pictures\cat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4664"/>
            <a:ext cx="3096344" cy="2880320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_889_82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wol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052736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Марина\Pictures\8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60648"/>
            <a:ext cx="2481436" cy="256411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80"/>
                            </p:stCondLst>
                            <p:childTnLst>
                              <p:par>
                                <p:cTn id="13" presetID="21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_889_8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4046415_e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052736"/>
            <a:ext cx="33123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Pictures\63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6672"/>
            <a:ext cx="1905000" cy="2476500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21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</Words>
  <Application>Microsoft Office PowerPoint</Application>
  <PresentationFormat>Экран (4:3)</PresentationFormat>
  <Paragraphs>3</Paragraphs>
  <Slides>10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ЗАГАДКИ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</dc:title>
  <dc:creator>Марина</dc:creator>
  <cp:lastModifiedBy>Марина</cp:lastModifiedBy>
  <cp:revision>42</cp:revision>
  <dcterms:created xsi:type="dcterms:W3CDTF">2010-12-24T17:32:09Z</dcterms:created>
  <dcterms:modified xsi:type="dcterms:W3CDTF">2010-12-27T18:45:23Z</dcterms:modified>
</cp:coreProperties>
</file>