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notesMasterIdLst>
    <p:notesMasterId r:id="rId14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A5C330C-86C5-4B72-A962-53044F988CEF}" type="datetimeFigureOut">
              <a:rPr lang="ru-RU"/>
              <a:pPr>
                <a:defRPr/>
              </a:pPr>
              <a:t>25.02.2011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10109EE-5EEC-4AA2-9A59-AD74C98A1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5675F2-689C-4F85-A1C2-49EC54AC8FB3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CB6D320-C8C1-459F-BA50-112FBB742092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F6024EB-C313-41DC-9C3D-05F60560C905}" type="datetimeFigureOut">
              <a:rPr lang="ru-RU"/>
              <a:pPr>
                <a:defRPr/>
              </a:pPr>
              <a:t>25.02.2011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CD07CE6-F22D-4C0D-83A5-F4A888AFB9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598E6-AFEC-4626-85C0-AE3E2DB487EE}" type="datetimeFigureOut">
              <a:rPr lang="ru-RU"/>
              <a:pPr>
                <a:defRPr/>
              </a:pPr>
              <a:t>25.02.2011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BB383-FA68-424B-8E3A-6AB663F224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18E04-2192-44D1-8E28-34636997BDCB}" type="datetimeFigureOut">
              <a:rPr lang="ru-RU"/>
              <a:pPr>
                <a:defRPr/>
              </a:pPr>
              <a:t>25.02.2011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17CE8-7141-4062-9F5A-CA9AEAB1AF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D04F5-A675-4290-A70B-BEE6A6538283}" type="datetimeFigureOut">
              <a:rPr lang="ru-RU"/>
              <a:pPr>
                <a:defRPr/>
              </a:pPr>
              <a:t>25.02.2011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C5EE3-C7E0-4CE6-80D2-E6F24A6BAD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2BD7586-8235-42F7-A828-72930FC55F77}" type="datetimeFigureOut">
              <a:rPr lang="ru-RU"/>
              <a:pPr>
                <a:defRPr/>
              </a:pPr>
              <a:t>25.02.2011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9B063A-2441-4ADF-A32E-1EE898403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56DC0-485F-41E4-8763-4E0BFA45129C}" type="datetimeFigureOut">
              <a:rPr lang="ru-RU"/>
              <a:pPr>
                <a:defRPr/>
              </a:pPr>
              <a:t>25.02.2011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9668B-04D1-4D18-ADD3-10F4452384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A6DF1-5D54-4162-A483-D7E721056D07}" type="datetimeFigureOut">
              <a:rPr lang="ru-RU"/>
              <a:pPr>
                <a:defRPr/>
              </a:pPr>
              <a:t>25.02.2011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77A26-A7C6-43FD-A9FE-94694B54F4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9994C-3147-47D2-89AA-B5F107DAB304}" type="datetimeFigureOut">
              <a:rPr lang="ru-RU"/>
              <a:pPr>
                <a:defRPr/>
              </a:pPr>
              <a:t>25.02.2011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CC56B-C310-4E4F-98FF-80A556CFD5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E770AF-F339-442B-B287-DBDCA008DC9E}" type="datetimeFigureOut">
              <a:rPr lang="ru-RU"/>
              <a:pPr>
                <a:defRPr/>
              </a:pPr>
              <a:t>25.02.2011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3EDC608-A028-4475-A2D0-B5B20F3EEB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9AC45-B8D0-4DE0-80DE-981924A89D12}" type="datetimeFigureOut">
              <a:rPr lang="ru-RU"/>
              <a:pPr>
                <a:defRPr/>
              </a:pPr>
              <a:t>25.02.2011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84466-636C-4B57-89F9-2337E8941E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A06A41-4926-4505-8217-967D99F00187}" type="datetimeFigureOut">
              <a:rPr lang="ru-RU"/>
              <a:pPr>
                <a:defRPr/>
              </a:pPr>
              <a:t>25.02.2011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7CF6459-9F72-4312-BB3B-011E61578B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1696780-6087-4B37-A3CB-661C2D780576}" type="datetimeFigureOut">
              <a:rPr lang="ru-RU"/>
              <a:pPr>
                <a:defRPr/>
              </a:pPr>
              <a:t>25.02.2011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23DA429-AE13-4E22-AAE0-CD449DDE9F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76" r:id="rId2"/>
    <p:sldLayoutId id="2147484084" r:id="rId3"/>
    <p:sldLayoutId id="2147484077" r:id="rId4"/>
    <p:sldLayoutId id="2147484078" r:id="rId5"/>
    <p:sldLayoutId id="2147484079" r:id="rId6"/>
    <p:sldLayoutId id="2147484085" r:id="rId7"/>
    <p:sldLayoutId id="2147484080" r:id="rId8"/>
    <p:sldLayoutId id="2147484086" r:id="rId9"/>
    <p:sldLayoutId id="2147484081" r:id="rId10"/>
    <p:sldLayoutId id="214748408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enot-poloskun.ru/forum/photoplog/index.php?n=1386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ot-poloskun.ru/forum/photoplog/index.php?n=1399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enot-poloskun.ru/forum/photoplog/index.php?n=1512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1857375"/>
            <a:ext cx="7772400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Нравственные проблемы в сказке</a:t>
            </a:r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3786190"/>
            <a:ext cx="7850152" cy="914400"/>
          </a:xfrm>
          <a:noFill/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000" dirty="0" smtClean="0"/>
              <a:t>На примере произведения Л.</a:t>
            </a:r>
            <a:r>
              <a:rPr lang="en-US" sz="4000" dirty="0" smtClean="0"/>
              <a:t> </a:t>
            </a:r>
            <a:r>
              <a:rPr lang="ru-RU" sz="4000" dirty="0" err="1" smtClean="0"/>
              <a:t>Муур</a:t>
            </a:r>
            <a:r>
              <a:rPr lang="ru-RU" sz="4000" dirty="0" smtClean="0"/>
              <a:t> « Крошка Енот»</a:t>
            </a:r>
            <a:endParaRPr lang="ru-RU" sz="4000" dirty="0"/>
          </a:p>
        </p:txBody>
      </p:sp>
      <p:pic>
        <p:nvPicPr>
          <p:cNvPr id="6150" name="Picture 2" descr="C:\Documents and Settings\USER\Рабочий стол\photo-262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571500"/>
            <a:ext cx="19050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Прямоугольник 4"/>
          <p:cNvSpPr>
            <a:spLocks noChangeArrowheads="1"/>
          </p:cNvSpPr>
          <p:nvPr/>
        </p:nvSpPr>
        <p:spPr bwMode="auto">
          <a:xfrm>
            <a:off x="4854575" y="2751138"/>
            <a:ext cx="22860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79766F"/>
                </a:solidFill>
                <a:latin typeface="Verdana" pitchFamily="34" charset="0"/>
              </a:rPr>
              <a:t>  </a:t>
            </a:r>
            <a:endParaRPr lang="ru-RU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енот  с осоко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13" y="-285750"/>
            <a:ext cx="9753601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0"/>
            <a:ext cx="8183563" cy="10509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Настоящий друг.</a:t>
            </a:r>
            <a:endParaRPr lang="ru-RU" sz="48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000125"/>
            <a:ext cx="8183563" cy="4187825"/>
          </a:xfrm>
        </p:spPr>
        <p:txBody>
          <a:bodyPr>
            <a:no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Добрый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Порядочный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600" b="1" dirty="0" smtClean="0">
                <a:solidFill>
                  <a:srgbClr val="0070C0"/>
                </a:solidFill>
              </a:rPr>
              <a:t>Щедрый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Умный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600" b="1" dirty="0" smtClean="0">
                <a:solidFill>
                  <a:srgbClr val="00B0F0"/>
                </a:solidFill>
              </a:rPr>
              <a:t>Должен уметь дружить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Честный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600" b="1" dirty="0" smtClean="0">
                <a:solidFill>
                  <a:srgbClr val="7030A0"/>
                </a:solidFill>
              </a:rPr>
              <a:t>Умеет помогать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600" b="1" dirty="0" smtClean="0">
                <a:solidFill>
                  <a:srgbClr val="FF0000"/>
                </a:solidFill>
              </a:rPr>
              <a:t>В беде не бросит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</a:rPr>
              <a:t>Имеет сострадание</a:t>
            </a:r>
            <a:endParaRPr lang="ru-RU" sz="36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 descr="AG00317_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38" y="3143250"/>
            <a:ext cx="1928812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>
            <a:normAutofit fontScale="92500" lnSpcReduction="200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Презентация к уроку литературного чтения по теме «Нравственные проблемы в сказке»(на примере произведения </a:t>
            </a:r>
            <a:r>
              <a:rPr lang="ru-RU" dirty="0" err="1" smtClean="0"/>
              <a:t>Л.Муур</a:t>
            </a:r>
            <a:r>
              <a:rPr lang="ru-RU" dirty="0" smtClean="0"/>
              <a:t> «Крошка Енот»)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Учитель Зинченко З.В.,МБОУ СОШ №16,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/>
              <a:t>Белоглинского</a:t>
            </a:r>
            <a:r>
              <a:rPr lang="ru-RU" dirty="0" smtClean="0"/>
              <a:t> </a:t>
            </a:r>
            <a:r>
              <a:rPr lang="ru-RU" dirty="0" err="1" smtClean="0"/>
              <a:t>района,Краснодарского</a:t>
            </a:r>
            <a:r>
              <a:rPr lang="ru-RU" dirty="0" smtClean="0"/>
              <a:t> края.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/>
              <a:t>Используемаялитература</a:t>
            </a:r>
            <a:endParaRPr lang="ru-RU" dirty="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err="1" smtClean="0"/>
              <a:t>В.Юсвиридова,Н.А.Чуракова</a:t>
            </a:r>
            <a:r>
              <a:rPr lang="ru-RU" dirty="0" smtClean="0"/>
              <a:t> «Литературное чтение»,2009 г.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«Я познаю мир»,детская энциклопедия,Москва,2000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Речевая разминка.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4" name="Содержимое 3" descr="rga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625" y="428625"/>
            <a:ext cx="8286750" cy="4500563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14438" y="1428750"/>
            <a:ext cx="68580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002060"/>
                </a:solidFill>
                <a:latin typeface="Verdana" pitchFamily="34" charset="0"/>
              </a:rPr>
              <a:t>Дождь прошел,</a:t>
            </a:r>
          </a:p>
          <a:p>
            <a:r>
              <a:rPr lang="ru-RU" sz="4400" b="1">
                <a:solidFill>
                  <a:srgbClr val="002060"/>
                </a:solidFill>
                <a:latin typeface="Verdana" pitchFamily="34" charset="0"/>
              </a:rPr>
              <a:t>Трава блестит.</a:t>
            </a:r>
          </a:p>
          <a:p>
            <a:r>
              <a:rPr lang="ru-RU" sz="4400" b="1">
                <a:solidFill>
                  <a:srgbClr val="002060"/>
                </a:solidFill>
                <a:latin typeface="Verdana" pitchFamily="34" charset="0"/>
              </a:rPr>
              <a:t>В небе радуга блестит</a:t>
            </a:r>
          </a:p>
          <a:p>
            <a:r>
              <a:rPr lang="ru-RU" sz="4400" b="1">
                <a:solidFill>
                  <a:srgbClr val="002060"/>
                </a:solidFill>
                <a:latin typeface="Verdana" pitchFamily="34" charset="0"/>
              </a:rPr>
              <a:t>В небе радуга стоит.</a:t>
            </a:r>
          </a:p>
          <a:p>
            <a:endParaRPr lang="ru-RU" sz="44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Осока</a:t>
            </a:r>
            <a:endParaRPr lang="ru-RU" sz="72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050" name="Picture 2" descr="C:\Documents and Settings\USER\Рабочий стол\osok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572125" y="428625"/>
            <a:ext cx="3136900" cy="4187825"/>
          </a:xfrm>
        </p:spPr>
      </p:pic>
      <p:pic>
        <p:nvPicPr>
          <p:cNvPr id="2051" name="Picture 3" descr="C:\Documents and Settings\USER\Рабочий стол\ld_osoka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8" y="3714750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C:\Documents and Settings\USER\Рабочий стол\65401_5263ef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428625"/>
            <a:ext cx="35147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enot-poloskun.ru/forum/photoplog/images/1/medium/1_DSC07550-1_DSC07550_easyHDR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4357688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enot-poloskun.ru/forum/photoplog/images/1/medium/1_DSC07997-1_DSC07997_easyHDR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13" y="4357688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214438" y="642938"/>
            <a:ext cx="77517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5400" b="1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Енот </a:t>
            </a:r>
            <a:r>
              <a:rPr lang="ru-RU" sz="5400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–</a:t>
            </a:r>
            <a:r>
              <a:rPr lang="ru-RU" sz="5400" b="1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 кто он такой ?</a:t>
            </a:r>
            <a:endParaRPr lang="ru-RU" sz="5400">
              <a:solidFill>
                <a:srgbClr val="FF0000"/>
              </a:solidFill>
            </a:endParaRPr>
          </a:p>
        </p:txBody>
      </p:sp>
      <p:pic>
        <p:nvPicPr>
          <p:cNvPr id="8" name="Рисунок 7" descr="http://enot-poloskun.ru/forum/photoplog/images/1/medium/1_DSC07589-1_DSC07589_easyHDR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3250" y="2286000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Научно-популярный текст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14350" y="530225"/>
            <a:ext cx="4200525" cy="4389438"/>
          </a:xfrm>
        </p:spPr>
        <p:txBody>
          <a:bodyPr/>
          <a:lstStyle/>
          <a:p>
            <a:pPr algn="just" eaLnBrk="1" hangingPunct="1"/>
            <a:r>
              <a:rPr lang="ru-RU" sz="1800" b="1" smtClean="0">
                <a:solidFill>
                  <a:srgbClr val="002060"/>
                </a:solidFill>
              </a:rPr>
              <a:t>Енот - относится к роду хищных млекопитающих семейства енотовых. Больше других разновидностей известен енот-полоскун. Русское название шкурок животного вначале звучало как «генеттовые меха» — его так прозвали за полосатый хвост. На Руси всегда ценился мех этого зверька. Позднее это название трансформировалось в «генот», а позже – «енот». </a:t>
            </a:r>
            <a:r>
              <a:rPr lang="ru-RU" sz="1800" smtClean="0"/>
              <a:t/>
            </a:r>
            <a:br>
              <a:rPr lang="ru-RU" sz="1800" smtClean="0"/>
            </a:br>
            <a:endParaRPr lang="ru-RU" sz="180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756150" y="530225"/>
            <a:ext cx="3930650" cy="4389438"/>
          </a:xfrm>
        </p:spPr>
        <p:txBody>
          <a:bodyPr>
            <a:noAutofit/>
          </a:bodyPr>
          <a:lstStyle/>
          <a:p>
            <a:pPr marL="265176" indent="-265176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Обычный взрослый енот достигает роста примерно с собаку средних размеров. Это значит – длина тела от 4до 60 см, плюс 20-25 см хвоста. Масса тела зверька составляет от 5 до 18 к. Еноты имеют широкую голову с округлыми ушами и симпатичной заострённой мордочкой, на которой будто нарисована черная маска, оправленная в белую рамку</a:t>
            </a:r>
            <a:r>
              <a:rPr lang="ru-RU" sz="1800" b="1" dirty="0" smtClean="0"/>
              <a:t>.</a:t>
            </a:r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ен. и мартыш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685800"/>
            <a:ext cx="6858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ен. с палко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279400"/>
            <a:ext cx="8128000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убег.ено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357188"/>
            <a:ext cx="4572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C:\Documents and Settings\USER\Рабочий стол\енот и мам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8" y="2857500"/>
            <a:ext cx="476250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Рабочий стол\ен. с улыбко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88" y="1071563"/>
            <a:ext cx="6096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409</TotalTime>
  <Words>233</Words>
  <Application>Microsoft Office PowerPoint</Application>
  <PresentationFormat>Экран (4:3)</PresentationFormat>
  <Paragraphs>31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Verdana</vt:lpstr>
      <vt:lpstr>Wingdings 2</vt:lpstr>
      <vt:lpstr>Calibri</vt:lpstr>
      <vt:lpstr>Comic Sans MS</vt:lpstr>
      <vt:lpstr>Times New Roman</vt:lpstr>
      <vt:lpstr>Аспект</vt:lpstr>
      <vt:lpstr>Нравственные проблемы в сказке.</vt:lpstr>
      <vt:lpstr>Речевая разминка.</vt:lpstr>
      <vt:lpstr>Осока</vt:lpstr>
      <vt:lpstr>Слайд 4</vt:lpstr>
      <vt:lpstr>Научно-популярный текст</vt:lpstr>
      <vt:lpstr>Слайд 6</vt:lpstr>
      <vt:lpstr>Слайд 7</vt:lpstr>
      <vt:lpstr>Слайд 8</vt:lpstr>
      <vt:lpstr>Слайд 9</vt:lpstr>
      <vt:lpstr>Слайд 10</vt:lpstr>
      <vt:lpstr>Настоящий друг.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Нравственные проблемы в сказке.</dc:title>
  <dc:creator>COMP</dc:creator>
  <cp:lastModifiedBy>Оксана</cp:lastModifiedBy>
  <cp:revision>44</cp:revision>
  <dcterms:created xsi:type="dcterms:W3CDTF">2011-02-17T15:47:06Z</dcterms:created>
  <dcterms:modified xsi:type="dcterms:W3CDTF">2011-02-25T05:49:46Z</dcterms:modified>
</cp:coreProperties>
</file>