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3" r:id="rId3"/>
    <p:sldId id="262" r:id="rId4"/>
    <p:sldId id="260" r:id="rId5"/>
    <p:sldId id="259" r:id="rId6"/>
    <p:sldId id="257" r:id="rId7"/>
    <p:sldId id="285" r:id="rId8"/>
    <p:sldId id="278" r:id="rId9"/>
    <p:sldId id="277" r:id="rId10"/>
    <p:sldId id="256" r:id="rId11"/>
    <p:sldId id="283" r:id="rId12"/>
    <p:sldId id="276" r:id="rId13"/>
    <p:sldId id="280" r:id="rId14"/>
    <p:sldId id="279" r:id="rId15"/>
    <p:sldId id="281" r:id="rId16"/>
    <p:sldId id="264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AE02E"/>
    <a:srgbClr val="FF9999"/>
    <a:srgbClr val="DE0CC0"/>
    <a:srgbClr val="FF0000"/>
    <a:srgbClr val="00CC00"/>
    <a:srgbClr val="FF9900"/>
    <a:srgbClr val="CC9900"/>
    <a:srgbClr val="996633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1" autoAdjust="0"/>
    <p:restoredTop sz="94660"/>
  </p:normalViewPr>
  <p:slideViewPr>
    <p:cSldViewPr>
      <p:cViewPr varScale="1">
        <p:scale>
          <a:sx n="68" d="100"/>
          <a:sy n="68" d="100"/>
        </p:scale>
        <p:origin x="-91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7.png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12" Type="http://schemas.openxmlformats.org/officeDocument/2006/relationships/image" Target="../media/image9.png"/><Relationship Id="rId2" Type="http://schemas.openxmlformats.org/officeDocument/2006/relationships/audio" Target="file:///J:\&#1062;&#1074;&#1077;&#1090;&#1072;%20&#1080;%20&#1092;&#1086;&#1088;&#1084;&#1072;\&#1087;&#1086;&#1076;&#1091;&#1084;&#1072;&#1081;).wma" TargetMode="External"/><Relationship Id="rId16" Type="http://schemas.openxmlformats.org/officeDocument/2006/relationships/image" Target="../media/image38.png"/><Relationship Id="rId1" Type="http://schemas.openxmlformats.org/officeDocument/2006/relationships/audio" Target="file:///J:\&#1062;&#1074;&#1077;&#1090;&#1072;%20&#1080;%20&#1092;&#1086;&#1088;&#1084;&#1072;\&#1084;&#1086;&#1083;&#1086;&#1076;&#1077;&#1094;.wma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.gif"/><Relationship Id="rId10" Type="http://schemas.openxmlformats.org/officeDocument/2006/relationships/image" Target="../media/image35.png"/><Relationship Id="rId4" Type="http://schemas.openxmlformats.org/officeDocument/2006/relationships/audio" Target="file:///J:\&#1062;&#1074;&#1077;&#1090;&#1072;%20&#1080;%20&#1092;&#1086;&#1088;&#1084;&#1072;\&#1085;&#1072;&#1081;&#1076;&#1080;%20&#1082;&#1088;&#1072;&#1089;&#1085;&#1099;&#1081;%20&#1082;&#1088;&#1091;&#1075;.wma" TargetMode="External"/><Relationship Id="rId9" Type="http://schemas.openxmlformats.org/officeDocument/2006/relationships/image" Target="../media/image34.png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42.png"/><Relationship Id="rId18" Type="http://schemas.openxmlformats.org/officeDocument/2006/relationships/image" Target="../media/image44.png"/><Relationship Id="rId3" Type="http://schemas.openxmlformats.org/officeDocument/2006/relationships/audio" Target="file:///J:\&#1062;&#1074;&#1077;&#1090;&#1072;%20&#1080;%20&#1092;&#1086;&#1088;&#1084;&#1072;\&#1086;&#1074;&#1072;&#1083;.wma" TargetMode="Externa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1.png"/><Relationship Id="rId17" Type="http://schemas.openxmlformats.org/officeDocument/2006/relationships/image" Target="../media/image10.gif"/><Relationship Id="rId2" Type="http://schemas.openxmlformats.org/officeDocument/2006/relationships/audio" Target="file:///J:\&#1062;&#1074;&#1077;&#1090;&#1072;%20&#1080;%20&#1092;&#1086;&#1088;&#1084;&#1072;\&#1082;&#1074;&#1072;&#1076;&#1088;&#1072;&#1090;).wma" TargetMode="External"/><Relationship Id="rId16" Type="http://schemas.openxmlformats.org/officeDocument/2006/relationships/slide" Target="slide3.xml"/><Relationship Id="rId1" Type="http://schemas.openxmlformats.org/officeDocument/2006/relationships/audio" Target="file:///J:\&#1062;&#1074;&#1077;&#1090;&#1072;%20&#1080;%20&#1092;&#1086;&#1088;&#1084;&#1072;\&#1082;&#1088;&#1091;&#1075;.wma" TargetMode="External"/><Relationship Id="rId6" Type="http://schemas.openxmlformats.org/officeDocument/2006/relationships/audio" Target="file:///J:\&#1062;&#1074;&#1077;&#1090;&#1072;%20&#1080;%20&#1092;&#1086;&#1088;&#1084;&#1072;\&#1085;&#1072;&#1078;&#1080;&#1084;&#1080;&#1087;&#1086;&#1074;&#1090;&#1086;&#1088;.wma" TargetMode="External"/><Relationship Id="rId11" Type="http://schemas.openxmlformats.org/officeDocument/2006/relationships/image" Target="../media/image40.png"/><Relationship Id="rId5" Type="http://schemas.openxmlformats.org/officeDocument/2006/relationships/audio" Target="file:///J:\&#1062;&#1074;&#1077;&#1090;&#1072;%20&#1080;%20&#1092;&#1086;&#1088;&#1084;&#1072;\&#1087;&#1088;&#1103;&#1084;&#1086;&#1091;&#1075;&#1086;&#1083;&#1100;&#1085;&#1080;&#1082;).wma" TargetMode="External"/><Relationship Id="rId15" Type="http://schemas.openxmlformats.org/officeDocument/2006/relationships/image" Target="../media/image6.gif"/><Relationship Id="rId10" Type="http://schemas.openxmlformats.org/officeDocument/2006/relationships/image" Target="../media/image39.png"/><Relationship Id="rId4" Type="http://schemas.openxmlformats.org/officeDocument/2006/relationships/audio" Target="file:///J:\&#1062;&#1074;&#1077;&#1090;&#1072;%20&#1080;%20&#1092;&#1086;&#1088;&#1084;&#1072;\&#1090;&#1088;&#1077;&#1091;&#1075;&#1086;&#1083;&#1100;&#1085;&#1080;&#1082;.wma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audio" Target="file:///J:\&#1062;&#1074;&#1077;&#1090;&#1072;%20&#1080;%20&#1092;&#1086;&#1088;&#1084;&#1072;\&#1082;&#1088;&#1086;&#1084;&#1077;%20&#1082;&#1074;&#1072;&#1076;&#1088;&#1072;&#1090;&#1086;&#1074;.wma" TargetMode="External"/><Relationship Id="rId6" Type="http://schemas.openxmlformats.org/officeDocument/2006/relationships/image" Target="../media/image10.gif"/><Relationship Id="rId5" Type="http://schemas.openxmlformats.org/officeDocument/2006/relationships/slide" Target="slide3.xml"/><Relationship Id="rId10" Type="http://schemas.openxmlformats.org/officeDocument/2006/relationships/image" Target="../media/image48.png"/><Relationship Id="rId4" Type="http://schemas.openxmlformats.org/officeDocument/2006/relationships/audio" Target="../media/audio1.wav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audio" Target="file:///J:\&#1062;&#1074;&#1077;&#1090;&#1072;%20&#1080;%20&#1092;&#1086;&#1088;&#1084;&#1072;\&#1082;&#1088;&#1086;&#1084;&#1077;%20&#1086;&#1074;&#1072;&#1083;&#1086;&#1074;.wma" TargetMode="External"/><Relationship Id="rId1" Type="http://schemas.openxmlformats.org/officeDocument/2006/relationships/audio" Target="../media/audio2.wav"/><Relationship Id="rId6" Type="http://schemas.openxmlformats.org/officeDocument/2006/relationships/image" Target="../media/image10.gif"/><Relationship Id="rId5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12" Type="http://schemas.openxmlformats.org/officeDocument/2006/relationships/image" Target="../media/image56.png"/><Relationship Id="rId2" Type="http://schemas.openxmlformats.org/officeDocument/2006/relationships/audio" Target="file:///J:\&#1062;&#1074;&#1077;&#1090;&#1072;%20&#1080;%20&#1092;&#1086;&#1088;&#1084;&#1072;\&#1082;&#1088;&#1086;&#1084;&#1077;%20&#1090;&#1088;&#1077;&#1091;&#1075;&#1086;&#1083;&#1100;&#1085;&#1080;&#1082;&#1086;&#1074;.wma" TargetMode="External"/><Relationship Id="rId1" Type="http://schemas.openxmlformats.org/officeDocument/2006/relationships/audio" Target="../media/audio2.wav"/><Relationship Id="rId6" Type="http://schemas.openxmlformats.org/officeDocument/2006/relationships/slide" Target="slide3.xml"/><Relationship Id="rId11" Type="http://schemas.openxmlformats.org/officeDocument/2006/relationships/image" Target="../media/image55.png"/><Relationship Id="rId5" Type="http://schemas.openxmlformats.org/officeDocument/2006/relationships/image" Target="../media/image2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audio" Target="../media/audio1.wav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6.xml"/><Relationship Id="rId7" Type="http://schemas.openxmlformats.org/officeDocument/2006/relationships/slide" Target="slide16.xml"/><Relationship Id="rId2" Type="http://schemas.openxmlformats.org/officeDocument/2006/relationships/audio" Target="file:///J:\&#1062;&#1074;&#1077;&#1090;&#1072;%20&#1080;%20&#1092;&#1086;&#1088;&#1084;&#1072;\&#1082;&#1088;&#1086;&#1084;&#1077;%20&#1087;&#1088;&#1103;&#1080;&#1086;&#1091;&#1075;&#1086;&#1083;&#1100;&#1085;&#1080;&#1082;&#1086;&#1074;.wma" TargetMode="External"/><Relationship Id="rId1" Type="http://schemas.openxmlformats.org/officeDocument/2006/relationships/audio" Target="../media/audio2.wav"/><Relationship Id="rId6" Type="http://schemas.openxmlformats.org/officeDocument/2006/relationships/image" Target="../media/image60.png"/><Relationship Id="rId5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-teacherzv.ucoz.ru/load/shablony_i_fony_dlja_prezentacij/fony_dlja_prezentacij_nabor_12_70sht/4-1-0-125-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8.xml"/><Relationship Id="rId18" Type="http://schemas.openxmlformats.org/officeDocument/2006/relationships/image" Target="../media/image5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slide" Target="slide4.xml"/><Relationship Id="rId12" Type="http://schemas.openxmlformats.org/officeDocument/2006/relationships/image" Target="../media/image4.png"/><Relationship Id="rId17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2.xml"/><Relationship Id="rId20" Type="http://schemas.openxmlformats.org/officeDocument/2006/relationships/slide" Target="slide14.xml"/><Relationship Id="rId1" Type="http://schemas.openxmlformats.org/officeDocument/2006/relationships/audio" Target="file:///J:\&#1062;&#1074;&#1077;&#1090;&#1072;%20&#1080;%20&#1092;&#1086;&#1088;&#1084;&#1072;\&#1078;&#1077;&#1083;&#1090;&#1099;&#1081;.wma" TargetMode="External"/><Relationship Id="rId6" Type="http://schemas.openxmlformats.org/officeDocument/2006/relationships/hyperlink" Target="&#1084;&#1086;&#1077;%20&#1101;&#1083;&#1077;&#1082;&#1090;&#1088;&#1086;&#1085;&#1085;&#1086;&#1077;%20&#1087;&#1086;&#1089;&#1086;&#1073;&#1080;&#1077;.pptx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5" Type="http://schemas.openxmlformats.org/officeDocument/2006/relationships/slide" Target="slide11.xml"/><Relationship Id="rId10" Type="http://schemas.openxmlformats.org/officeDocument/2006/relationships/slide" Target="slide6.xml"/><Relationship Id="rId19" Type="http://schemas.openxmlformats.org/officeDocument/2006/relationships/slide" Target="slide10.xml"/><Relationship Id="rId4" Type="http://schemas.openxmlformats.org/officeDocument/2006/relationships/image" Target="../media/image1.jpeg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9.png"/><Relationship Id="rId3" Type="http://schemas.openxmlformats.org/officeDocument/2006/relationships/audio" Target="file:///J:\&#1062;&#1074;&#1077;&#1090;&#1072;%20&#1080;%20&#1092;&#1086;&#1088;&#1084;&#1072;\&#1079;&#1077;&#1083;&#1077;&#1085;&#1099;&#1081;.wma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audio" Target="file:///J:\&#1062;&#1074;&#1077;&#1090;&#1072;%20&#1080;%20&#1092;&#1086;&#1088;&#1084;&#1072;\&#1078;&#1077;&#1083;&#1090;&#1099;&#1081;.wma" TargetMode="External"/><Relationship Id="rId16" Type="http://schemas.openxmlformats.org/officeDocument/2006/relationships/image" Target="../media/image11.png"/><Relationship Id="rId1" Type="http://schemas.openxmlformats.org/officeDocument/2006/relationships/audio" Target="file:///J:\&#1062;&#1074;&#1077;&#1090;&#1072;%20&#1080;%20&#1092;&#1086;&#1088;&#1084;&#1072;\&#1087;&#1086;&#1080;&#1075;&#1088;&#1072;&#1077;&#1084;.wma" TargetMode="External"/><Relationship Id="rId6" Type="http://schemas.openxmlformats.org/officeDocument/2006/relationships/audio" Target="file:///J:\&#1062;&#1074;&#1077;&#1090;&#1072;%20&#1080;%20&#1092;&#1086;&#1088;&#1084;&#1072;\&#1089;&#1080;&#1085;&#1080;&#1081;2.wma" TargetMode="External"/><Relationship Id="rId11" Type="http://schemas.openxmlformats.org/officeDocument/2006/relationships/image" Target="../media/image7.png"/><Relationship Id="rId5" Type="http://schemas.openxmlformats.org/officeDocument/2006/relationships/audio" Target="file:///J:\&#1062;&#1074;&#1077;&#1090;&#1072;%20&#1080;%20&#1092;&#1086;&#1088;&#1084;&#1072;\&#1085;&#1072;&#1078;&#1080;&#1084;&#1072;&#1081;%20&#1085;&#1072;%20&#1086;&#1073;&#1083;&#1072;&#1095;&#1082;&#1086;.wma" TargetMode="External"/><Relationship Id="rId15" Type="http://schemas.openxmlformats.org/officeDocument/2006/relationships/image" Target="../media/image10.gif"/><Relationship Id="rId10" Type="http://schemas.openxmlformats.org/officeDocument/2006/relationships/image" Target="../media/image6.gif"/><Relationship Id="rId4" Type="http://schemas.openxmlformats.org/officeDocument/2006/relationships/audio" Target="file:///J:\&#1062;&#1074;&#1077;&#1090;&#1072;%20&#1080;%20&#1092;&#1086;&#1088;&#1084;&#1072;\&#1082;&#1088;&#1072;&#1089;&#1085;&#1099;&#1081;.wma" TargetMode="External"/><Relationship Id="rId9" Type="http://schemas.openxmlformats.org/officeDocument/2006/relationships/image" Target="../media/image2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audio" Target="file:///J:\&#1062;&#1074;&#1077;&#1090;&#1072;%20&#1080;%20&#1092;&#1086;&#1088;&#1084;&#1072;\&#1095;&#1077;&#1088;&#1085;&#1099;&#1081;).wma" TargetMode="External"/><Relationship Id="rId7" Type="http://schemas.openxmlformats.org/officeDocument/2006/relationships/audio" Target="file:///J:\&#1062;&#1074;&#1077;&#1090;&#1072;%20&#1080;%20&#1092;&#1086;&#1088;&#1084;&#1072;\&#1085;&#1072;&#1078;&#1080;&#1084;&#1072;&#1081;%20&#1085;&#1072;%20&#1086;&#1073;&#1083;&#1072;&#1095;&#1082;&#1086;.wma" TargetMode="External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audio" Target="file:///J:\&#1062;&#1074;&#1077;&#1090;&#1072;%20&#1080;%20&#1092;&#1086;&#1088;&#1084;&#1072;\&#1082;&#1086;&#1088;&#1080;&#1095;&#1085;&#1077;&#1074;&#1099;&#1081;.wma" TargetMode="External"/><Relationship Id="rId16" Type="http://schemas.openxmlformats.org/officeDocument/2006/relationships/image" Target="../media/image14.png"/><Relationship Id="rId1" Type="http://schemas.openxmlformats.org/officeDocument/2006/relationships/audio" Target="file:///J:\&#1062;&#1074;&#1077;&#1090;&#1072;%20&#1080;%20&#1092;&#1086;&#1088;&#1084;&#1072;\&#1089;&#1077;&#1088;&#1099;&#1081;).wma" TargetMode="External"/><Relationship Id="rId6" Type="http://schemas.openxmlformats.org/officeDocument/2006/relationships/audio" Target="file:///J:\&#1062;&#1074;&#1077;&#1090;&#1072;%20&#1080;%20&#1092;&#1086;&#1088;&#1084;&#1072;\&#1079;&#1072;&#1087;&#1086;&#1084;&#1085;&#1080;&#1094;&#1074;&#1077;&#1090;.wma" TargetMode="External"/><Relationship Id="rId11" Type="http://schemas.openxmlformats.org/officeDocument/2006/relationships/slide" Target="slide3.xml"/><Relationship Id="rId5" Type="http://schemas.openxmlformats.org/officeDocument/2006/relationships/audio" Target="file:///J:\&#1062;&#1074;&#1077;&#1090;&#1072;%20&#1080;%20&#1092;&#1086;&#1088;&#1084;&#1072;\&#1088;&#1086;&#1079;&#1086;&#1074;&#1099;&#1081;.wma" TargetMode="External"/><Relationship Id="rId15" Type="http://schemas.openxmlformats.org/officeDocument/2006/relationships/image" Target="../media/image6.gif"/><Relationship Id="rId10" Type="http://schemas.openxmlformats.org/officeDocument/2006/relationships/image" Target="../media/image2.png"/><Relationship Id="rId4" Type="http://schemas.openxmlformats.org/officeDocument/2006/relationships/audio" Target="file:///J:\&#1062;&#1074;&#1077;&#1090;&#1072;%20&#1080;%20&#1092;&#1086;&#1088;&#1084;&#1072;\&#1089;&#1074;&#1077;&#1090;&#1083;&#1086;&#1082;&#1086;&#1088;&#1080;&#1095;&#1085;&#1077;&#1074;&#1099;&#1081;).wma" TargetMode="External"/><Relationship Id="rId9" Type="http://schemas.openxmlformats.org/officeDocument/2006/relationships/audio" Target="../media/audio1.wav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J:\&#1062;&#1074;&#1077;&#1090;&#1072;%20&#1080;%20&#1092;&#1086;&#1088;&#1084;&#1072;\&#1095;&#1090;&#1086;&#1073;&#1099;%20&#1091;&#1079;&#1085;&#1072;&#1090;&#1100;%20&#1094;&#1074;&#1077;&#1090;.wma" TargetMode="External"/><Relationship Id="rId13" Type="http://schemas.openxmlformats.org/officeDocument/2006/relationships/audio" Target="file:///J:\&#1062;&#1074;&#1077;&#1090;&#1072;%20&#1080;%20&#1092;&#1086;&#1088;&#1084;&#1072;\&#1082;&#1086;&#1088;&#1080;&#1095;&#1085;&#1077;&#1074;&#1099;&#1081;.wma" TargetMode="Externa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audio" Target="file:///J:\&#1062;&#1074;&#1077;&#1090;&#1072;%20&#1080;%20&#1092;&#1086;&#1088;&#1084;&#1072;\&#1092;&#1080;&#1086;&#1083;&#1077;&#1090;&#1086;&#1074;&#1099;&#1081;).wma" TargetMode="External"/><Relationship Id="rId21" Type="http://schemas.openxmlformats.org/officeDocument/2006/relationships/image" Target="../media/image20.png"/><Relationship Id="rId7" Type="http://schemas.openxmlformats.org/officeDocument/2006/relationships/audio" Target="file:///J:\&#1062;&#1074;&#1077;&#1090;&#1072;%20&#1080;%20&#1092;&#1086;&#1088;&#1084;&#1072;\&#1082;&#1088;&#1072;&#1089;&#1085;&#1099;&#1081;.wma" TargetMode="External"/><Relationship Id="rId12" Type="http://schemas.openxmlformats.org/officeDocument/2006/relationships/audio" Target="file:///J:\&#1062;&#1074;&#1077;&#1090;&#1072;%20&#1080;%20&#1092;&#1086;&#1088;&#1084;&#1072;\&#1089;&#1077;&#1088;&#1099;&#1081;).wma" TargetMode="External"/><Relationship Id="rId17" Type="http://schemas.openxmlformats.org/officeDocument/2006/relationships/image" Target="../media/image6.gif"/><Relationship Id="rId25" Type="http://schemas.openxmlformats.org/officeDocument/2006/relationships/image" Target="../media/image10.gif"/><Relationship Id="rId2" Type="http://schemas.openxmlformats.org/officeDocument/2006/relationships/audio" Target="file:///J:\&#1062;&#1074;&#1077;&#1090;&#1072;%20&#1080;%20&#1092;&#1086;&#1088;&#1084;&#1072;\&#1078;&#1077;&#1083;&#1090;&#1099;&#1081;.wma" TargetMode="External"/><Relationship Id="rId16" Type="http://schemas.openxmlformats.org/officeDocument/2006/relationships/image" Target="../media/image16.jpeg"/><Relationship Id="rId20" Type="http://schemas.openxmlformats.org/officeDocument/2006/relationships/image" Target="../media/image19.png"/><Relationship Id="rId1" Type="http://schemas.openxmlformats.org/officeDocument/2006/relationships/audio" Target="file:///J:\&#1062;&#1074;&#1077;&#1090;&#1072;%20&#1080;%20&#1092;&#1086;&#1088;&#1084;&#1072;\&#1086;&#1088;&#1072;&#1085;&#1078;&#1077;&#1074;&#1099;&#1081;.wma" TargetMode="External"/><Relationship Id="rId6" Type="http://schemas.openxmlformats.org/officeDocument/2006/relationships/audio" Target="file:///J:\&#1062;&#1074;&#1077;&#1090;&#1072;%20&#1080;%20&#1092;&#1086;&#1088;&#1084;&#1072;\&#1075;&#1086;&#1083;&#1091;&#1073;&#1086;&#1081;).wma" TargetMode="External"/><Relationship Id="rId11" Type="http://schemas.openxmlformats.org/officeDocument/2006/relationships/audio" Target="file:///J:\&#1062;&#1074;&#1077;&#1090;&#1072;%20&#1080;%20&#1092;&#1086;&#1088;&#1084;&#1072;\&#1095;&#1077;&#1088;&#1085;&#1099;&#1081;).wma" TargetMode="External"/><Relationship Id="rId24" Type="http://schemas.openxmlformats.org/officeDocument/2006/relationships/slide" Target="slide3.xml"/><Relationship Id="rId5" Type="http://schemas.openxmlformats.org/officeDocument/2006/relationships/audio" Target="file:///J:\&#1062;&#1074;&#1077;&#1090;&#1072;%20&#1080;%20&#1092;&#1086;&#1088;&#1084;&#1072;\&#1089;&#1080;&#1085;&#1080;&#1081;).wma" TargetMode="External"/><Relationship Id="rId15" Type="http://schemas.openxmlformats.org/officeDocument/2006/relationships/audio" Target="../media/audio1.wav"/><Relationship Id="rId23" Type="http://schemas.openxmlformats.org/officeDocument/2006/relationships/image" Target="../media/image9.png"/><Relationship Id="rId10" Type="http://schemas.openxmlformats.org/officeDocument/2006/relationships/audio" Target="file:///J:\&#1062;&#1074;&#1077;&#1090;&#1072;%20&#1080;%20&#1092;&#1086;&#1088;&#1084;&#1072;\&#1088;&#1086;&#1079;&#1086;&#1074;&#1099;&#1081;.wma" TargetMode="External"/><Relationship Id="rId19" Type="http://schemas.openxmlformats.org/officeDocument/2006/relationships/image" Target="../media/image18.png"/><Relationship Id="rId4" Type="http://schemas.openxmlformats.org/officeDocument/2006/relationships/audio" Target="file:///J:\&#1062;&#1074;&#1077;&#1090;&#1072;%20&#1080;%20&#1092;&#1086;&#1088;&#1084;&#1072;\&#1079;&#1077;&#1083;&#1077;&#1085;&#1099;&#1081;.wma" TargetMode="External"/><Relationship Id="rId9" Type="http://schemas.openxmlformats.org/officeDocument/2006/relationships/audio" Target="file:///J:\&#1062;&#1074;&#1077;&#1090;&#1072;%20&#1080;%20&#1092;&#1086;&#1088;&#1084;&#1072;\&#1089;&#1074;&#1077;&#1090;&#1083;&#1086;&#1082;&#1086;&#1088;&#1080;&#1095;&#1085;&#1077;&#1074;&#1099;&#1081;).wma" TargetMode="Externa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.png"/><Relationship Id="rId27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file:///J:\&#1062;&#1074;&#1077;&#1090;&#1072;%20&#1080;%20&#1092;&#1086;&#1088;&#1084;&#1072;\&#1082;&#1088;&#1086;&#1084;&#1077;%20&#1089;&#1080;&#1085;&#1080;&#1093;.wma" TargetMode="External"/><Relationship Id="rId1" Type="http://schemas.openxmlformats.org/officeDocument/2006/relationships/audio" Target="../media/audio2.wav"/><Relationship Id="rId6" Type="http://schemas.openxmlformats.org/officeDocument/2006/relationships/slide" Target="slide3.xml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audio" Target="file:///J:\&#1062;&#1074;&#1077;&#1090;&#1072;%20&#1080;%20&#1092;&#1086;&#1088;&#1084;&#1072;\&#1082;&#1088;&#1086;&#1084;&#1077;%20&#1078;&#1077;&#1083;&#1090;&#1099;&#1093;.wma" TargetMode="Externa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audio" Target="file:///J:\&#1062;&#1074;&#1077;&#1090;&#1072;%20&#1080;%20&#1092;&#1086;&#1088;&#1084;&#1072;\&#1082;&#1088;&#1086;&#1084;&#1077;%20&#1079;&#1077;&#1083;&#1077;&#1085;&#1099;&#1093;.wma" TargetMode="External"/><Relationship Id="rId6" Type="http://schemas.openxmlformats.org/officeDocument/2006/relationships/image" Target="../media/image10.gif"/><Relationship Id="rId5" Type="http://schemas.openxmlformats.org/officeDocument/2006/relationships/slide" Target="slide3.xml"/><Relationship Id="rId10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Мамонтова\nabor_fonov_12\15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«Цвет и форма»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Обучающее пособие для детей дошкольного возраста в помощь родителям и педагогам.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перейти в меню кнопок, необходимо нажать на мышонка со стрелкой в правом нижнем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углу экрана.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Талакан 2013г</a:t>
            </a:r>
            <a:r>
              <a:rPr lang="ru-RU" dirty="0" smtClean="0"/>
              <a:t>.      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красный круг</a:t>
            </a:r>
            <a:endParaRPr lang="ru-RU" dirty="0"/>
          </a:p>
        </p:txBody>
      </p:sp>
      <p:pic>
        <p:nvPicPr>
          <p:cNvPr id="4" name="Содержимое 3" descr="owl3.gif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6257925" y="836712"/>
            <a:ext cx="2886075" cy="3333750"/>
          </a:xfrm>
        </p:spPr>
      </p:pic>
      <p:sp>
        <p:nvSpPr>
          <p:cNvPr id="5" name="Овал 4"/>
          <p:cNvSpPr/>
          <p:nvPr/>
        </p:nvSpPr>
        <p:spPr>
          <a:xfrm>
            <a:off x="2627784" y="1412776"/>
            <a:ext cx="1368152" cy="122413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5536" y="3573016"/>
            <a:ext cx="1368152" cy="122413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60032" y="3861048"/>
            <a:ext cx="1368152" cy="122413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27984" y="2060848"/>
            <a:ext cx="1368152" cy="1224136"/>
          </a:xfrm>
          <a:prstGeom prst="ellipse">
            <a:avLst/>
          </a:prstGeom>
          <a:solidFill>
            <a:srgbClr val="00CC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75656" y="5229200"/>
            <a:ext cx="1368152" cy="122413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99592" y="1844824"/>
            <a:ext cx="1368152" cy="1224136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35896" y="5301208"/>
            <a:ext cx="1368152" cy="122413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молодец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-468560" y="6553200"/>
            <a:ext cx="304800" cy="304800"/>
          </a:xfrm>
          <a:prstGeom prst="rect">
            <a:avLst/>
          </a:prstGeom>
        </p:spPr>
      </p:pic>
      <p:pic>
        <p:nvPicPr>
          <p:cNvPr id="13" name="подумай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-540568" y="6021288"/>
            <a:ext cx="304800" cy="304800"/>
          </a:xfrm>
          <a:prstGeom prst="rect">
            <a:avLst/>
          </a:prstGeom>
        </p:spPr>
      </p:pic>
      <p:pic>
        <p:nvPicPr>
          <p:cNvPr id="14" name="подумай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-756592" y="5373216"/>
            <a:ext cx="304800" cy="304800"/>
          </a:xfrm>
          <a:prstGeom prst="rect">
            <a:avLst/>
          </a:prstGeom>
        </p:spPr>
      </p:pic>
      <p:pic>
        <p:nvPicPr>
          <p:cNvPr id="15" name="подумай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-756592" y="4869160"/>
            <a:ext cx="304800" cy="304800"/>
          </a:xfrm>
          <a:prstGeom prst="rect">
            <a:avLst/>
          </a:prstGeom>
        </p:spPr>
      </p:pic>
      <p:pic>
        <p:nvPicPr>
          <p:cNvPr id="16" name="подумай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684584" y="3212976"/>
            <a:ext cx="304800" cy="304800"/>
          </a:xfrm>
          <a:prstGeom prst="rect">
            <a:avLst/>
          </a:prstGeom>
        </p:spPr>
      </p:pic>
      <p:pic>
        <p:nvPicPr>
          <p:cNvPr id="17" name="подумай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-684584" y="4221088"/>
            <a:ext cx="304800" cy="304800"/>
          </a:xfrm>
          <a:prstGeom prst="rect">
            <a:avLst/>
          </a:prstGeom>
        </p:spPr>
      </p:pic>
      <p:pic>
        <p:nvPicPr>
          <p:cNvPr id="18" name="подумай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756592" y="2636912"/>
            <a:ext cx="304800" cy="304800"/>
          </a:xfrm>
          <a:prstGeom prst="rect">
            <a:avLst/>
          </a:prstGeom>
        </p:spPr>
      </p:pic>
      <p:pic>
        <p:nvPicPr>
          <p:cNvPr id="19" name="подумай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756592" y="3717032"/>
            <a:ext cx="304800" cy="304800"/>
          </a:xfrm>
          <a:prstGeom prst="rect">
            <a:avLst/>
          </a:prstGeom>
        </p:spPr>
      </p:pic>
      <p:pic>
        <p:nvPicPr>
          <p:cNvPr id="20" name="подумай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-756592" y="2132856"/>
            <a:ext cx="304800" cy="304800"/>
          </a:xfrm>
          <a:prstGeom prst="rect">
            <a:avLst/>
          </a:prstGeom>
        </p:spPr>
      </p:pic>
      <p:pic>
        <p:nvPicPr>
          <p:cNvPr id="21" name="j0214098.wav">
            <a:hlinkClick r:id="" action="ppaction://media"/>
          </p:cNvPr>
          <p:cNvPicPr>
            <a:picLocks noRot="1" noChangeAspect="1"/>
          </p:cNvPicPr>
          <p:nvPr>
            <a:wavAudioFile r:embed="rId3" name="j0214098.wav"/>
          </p:nvPr>
        </p:nvPicPr>
        <p:blipFill>
          <a:blip r:embed="rId13" cstate="print"/>
          <a:stretch>
            <a:fillRect/>
          </a:stretch>
        </p:blipFill>
        <p:spPr>
          <a:xfrm>
            <a:off x="-152400" y="6858000"/>
            <a:ext cx="304800" cy="304800"/>
          </a:xfrm>
          <a:prstGeom prst="rect">
            <a:avLst/>
          </a:prstGeom>
        </p:spPr>
      </p:pic>
      <p:pic>
        <p:nvPicPr>
          <p:cNvPr id="23" name="Picture 63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8050213" y="5808662"/>
            <a:ext cx="10937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найди красный круг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44311E-6 C 0.00522 0.01202 0.0099 0.01364 0.0139 0.02659 C 0.01546 0.03839 0.01824 0.05342 0.02466 0.06151 C 0.03022 0.08372 0.03525 0.09852 0.04306 0.11887 C 0.04359 0.12303 0.04376 0.12719 0.04463 0.13113 C 0.04636 0.13945 0.0507 0.15587 0.0507 0.15587 C 0.05175 0.16836 0.05227 0.18062 0.05539 0.19264 C 0.05591 0.20027 0.05713 0.20768 0.05695 0.21531 C 0.05609 0.25717 0.05157 0.28723 0.03681 0.32192 C 0.03386 0.32909 0.02744 0.33302 0.02466 0.34019 C 0.0205 0.35106 0.02327 0.34644 0.01685 0.35453 C 0.01494 0.36471 0.01251 0.36725 0.00609 0.37303 C -0.00138 0.38691 -0.01145 0.40009 -0.02308 0.40795 C -0.03246 0.4142 -0.042 0.41882 -0.05086 0.42622 C -0.06128 0.43501 -0.071 0.44657 -0.08159 0.45513 C -0.08871 0.46068 -0.09739 0.46184 -0.10468 0.46739 C -0.11162 0.47271 -0.11718 0.48173 -0.12464 0.48566 C -0.13784 0.49283 -0.15069 0.49838 -0.16457 0.50208 C -0.14044 0.52428 -0.15815 0.50971 -0.08766 0.50416 C -0.0828 0.5037 -0.07864 0.4993 -0.07395 0.49815 C -0.0677 0.49653 -0.05537 0.49398 -0.05537 0.49398 C -0.04669 0.48589 -0.03645 0.48404 -0.02621 0.48173 C -0.017 0.47363 -0.00433 0.47271 0.00452 0.46323 C 0.01129 0.45606 0.02119 0.44334 0.02761 0.43455 C 0.03508 0.42437 0.03213 0.41928 0.0415 0.41003 C 0.04532 0.39963 0.05001 0.39061 0.05539 0.38136 C 0.05678 0.37604 0.05661 0.37002 0.05834 0.36494 C 0.0599 0.36031 0.0632 0.35707 0.06459 0.35245 C 0.06563 0.34898 0.06668 0.34574 0.06772 0.34227 C 0.07188 0.32793 0.07518 0.31244 0.08143 0.29926 C 0.08629 0.27405 0.09254 0.24907 0.09532 0.2234 C 0.09428 0.1857 0.09914 0.11979 0.083 0.07793 C 0.08195 0.071 0.08213 0.06383 0.08004 0.05735 C 0.07553 0.04417 0.06581 0.02659 0.05695 0.0185 C 0.05175 0.00809 0.05539 0.01364 0.04463 0.00416 C 0.02831 -0.01018 0.04984 0.00555 0.03681 -0.0081 C 0.03369 -0.01157 0.02935 -0.01203 0.02605 -0.01642 " pathEditMode="relative" ptsTypes="ffffffffffffffffffffffffffffffffffffA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4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46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4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46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46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Мама\Рабочий стол\рамки\Frame-063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27584" y="908720"/>
            <a:ext cx="2016224" cy="1728192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круг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843808" y="2276872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16216" y="1052736"/>
            <a:ext cx="1656184" cy="151216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квадрат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7380312" y="2204864"/>
            <a:ext cx="304800" cy="3048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220072" y="3789040"/>
            <a:ext cx="3096344" cy="1296144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вал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8100392" y="4077072"/>
            <a:ext cx="304800" cy="304800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>
            <a:off x="3563888" y="4581128"/>
            <a:ext cx="2520280" cy="1512168"/>
          </a:xfrm>
          <a:prstGeom prst="triangl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треугольник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4644008" y="5661248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71600" y="3429000"/>
            <a:ext cx="2592288" cy="151216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прямоугольник).wm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 cstate="print"/>
          <a:stretch>
            <a:fillRect/>
          </a:stretch>
        </p:blipFill>
        <p:spPr>
          <a:xfrm>
            <a:off x="1475656" y="5085184"/>
            <a:ext cx="304800" cy="304800"/>
          </a:xfrm>
          <a:prstGeom prst="rect">
            <a:avLst/>
          </a:prstGeom>
        </p:spPr>
      </p:pic>
      <p:pic>
        <p:nvPicPr>
          <p:cNvPr id="17" name="Содержимое 3" descr="owl3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28962" y="1196752"/>
            <a:ext cx="288607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3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7092280" y="5013176"/>
            <a:ext cx="10937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нажимиповтор.wma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5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3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5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Убери все фигуры кроме квадратов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1" name="Picture 6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050213" y="5808662"/>
            <a:ext cx="10937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3563888" y="3789040"/>
            <a:ext cx="1224136" cy="10801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1412776"/>
            <a:ext cx="936104" cy="86409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788024" y="1484784"/>
            <a:ext cx="936104" cy="864096"/>
          </a:xfrm>
          <a:prstGeom prst="rect">
            <a:avLst/>
          </a:prstGeom>
          <a:solidFill>
            <a:srgbClr val="DE0C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олнце 37"/>
          <p:cNvSpPr/>
          <p:nvPr/>
        </p:nvSpPr>
        <p:spPr>
          <a:xfrm>
            <a:off x="7452320" y="476672"/>
            <a:ext cx="1368152" cy="1296144"/>
          </a:xfrm>
          <a:prstGeom prst="su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4499992" y="692696"/>
            <a:ext cx="1440160" cy="648072"/>
          </a:xfrm>
          <a:prstGeom prst="triangle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3059832" y="3068960"/>
            <a:ext cx="2016224" cy="648072"/>
          </a:xfrm>
          <a:prstGeom prst="triangl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755576" y="620688"/>
            <a:ext cx="1440160" cy="648072"/>
          </a:xfrm>
          <a:prstGeom prst="triangle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 rot="16200000">
            <a:off x="6120172" y="2024844"/>
            <a:ext cx="2160240" cy="1512168"/>
          </a:xfrm>
          <a:prstGeom prst="ellipse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 rot="203921">
            <a:off x="281104" y="4085223"/>
            <a:ext cx="2736304" cy="1079234"/>
          </a:xfrm>
          <a:prstGeom prst="ellipse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411760" y="1052736"/>
            <a:ext cx="1728192" cy="1152128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 rot="5400000">
            <a:off x="6336196" y="4329100"/>
            <a:ext cx="1584176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кроме квадратов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164288" y="2348880"/>
            <a:ext cx="304800" cy="304800"/>
          </a:xfrm>
          <a:prstGeom prst="rect">
            <a:avLst/>
          </a:prstGeom>
        </p:spPr>
      </p:pic>
      <p:pic>
        <p:nvPicPr>
          <p:cNvPr id="19" name="ELPHRG01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ELPHRG01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ELPHRG01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showWhenStopped="0"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3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Убери все фигуры кроме овалов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1" name="Picture 6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050213" y="5808662"/>
            <a:ext cx="10937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3347864" y="3789040"/>
            <a:ext cx="1224136" cy="10801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1412776"/>
            <a:ext cx="936104" cy="86409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716016" y="1484784"/>
            <a:ext cx="936104" cy="864096"/>
          </a:xfrm>
          <a:prstGeom prst="rect">
            <a:avLst/>
          </a:prstGeom>
          <a:solidFill>
            <a:srgbClr val="DE0C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олнце 37"/>
          <p:cNvSpPr/>
          <p:nvPr/>
        </p:nvSpPr>
        <p:spPr>
          <a:xfrm>
            <a:off x="7452320" y="476672"/>
            <a:ext cx="1368152" cy="1296144"/>
          </a:xfrm>
          <a:prstGeom prst="su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4499992" y="692696"/>
            <a:ext cx="1440160" cy="648072"/>
          </a:xfrm>
          <a:prstGeom prst="triangle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3059832" y="3068960"/>
            <a:ext cx="2016224" cy="648072"/>
          </a:xfrm>
          <a:prstGeom prst="triangl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755576" y="620688"/>
            <a:ext cx="1440160" cy="648072"/>
          </a:xfrm>
          <a:prstGeom prst="triangle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 rot="16200000">
            <a:off x="6048164" y="2024844"/>
            <a:ext cx="2160240" cy="1512168"/>
          </a:xfrm>
          <a:prstGeom prst="ellipse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 rot="203921">
            <a:off x="281104" y="4085223"/>
            <a:ext cx="2736304" cy="1079234"/>
          </a:xfrm>
          <a:prstGeom prst="ellipse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411760" y="1052736"/>
            <a:ext cx="1728192" cy="1152128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 rot="5400000">
            <a:off x="6336196" y="4329100"/>
            <a:ext cx="1584176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8" cstate="print"/>
          <a:stretch>
            <a:fillRect/>
          </a:stretch>
        </p:blipFill>
        <p:spPr>
          <a:xfrm>
            <a:off x="5508104" y="3124200"/>
            <a:ext cx="304800" cy="304800"/>
          </a:xfrm>
          <a:prstGeom prst="rect">
            <a:avLst/>
          </a:prstGeom>
        </p:spPr>
      </p:pic>
      <p:pic>
        <p:nvPicPr>
          <p:cNvPr id="21" name="кроме овалов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3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Documents and Settings\Мама\Рабочий стол\рамки\Frame-063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Убери все фигуры кроме треугольников</a:t>
            </a: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311860" y="1484784"/>
            <a:ext cx="2520280" cy="1512168"/>
          </a:xfrm>
          <a:prstGeom prst="triangle">
            <a:avLst/>
          </a:prstGeom>
          <a:solidFill>
            <a:srgbClr val="DE0C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580112" y="4437112"/>
            <a:ext cx="2520280" cy="1512168"/>
          </a:xfrm>
          <a:prstGeom prst="triangl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755576" y="4509120"/>
            <a:ext cx="2520280" cy="1512168"/>
          </a:xfrm>
          <a:prstGeom prst="triangl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71900" y="3068960"/>
            <a:ext cx="18002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1259632" y="2852936"/>
            <a:ext cx="1368152" cy="1152128"/>
          </a:xfrm>
          <a:prstGeom prst="smileyFac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6156176" y="3140968"/>
            <a:ext cx="1368152" cy="1152128"/>
          </a:xfrm>
          <a:prstGeom prst="smileyFac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6336196" y="2672916"/>
            <a:ext cx="639688" cy="423664"/>
          </a:xfrm>
          <a:prstGeom prst="triangl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>
            <a:off x="6768244" y="2672916"/>
            <a:ext cx="639688" cy="423664"/>
          </a:xfrm>
          <a:prstGeom prst="triangl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050213" y="5808662"/>
            <a:ext cx="10937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418955" y="3917749"/>
            <a:ext cx="592674" cy="479272"/>
          </a:xfrm>
          <a:prstGeom prst="triangl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>
            <a:off x="1995019" y="3917749"/>
            <a:ext cx="592674" cy="479272"/>
          </a:xfrm>
          <a:prstGeom prst="triangl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2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3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4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5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6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7" name="кроме треугольников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9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99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99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9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99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showWhenStopped="0"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showWhenStopped="0"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3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Documents and Settings\Мама\Рабочий стол\рамки\Frame-063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74638"/>
            <a:ext cx="10297144" cy="2578298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293096"/>
            <a:ext cx="2232248" cy="115212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6" cstate="print"/>
          <a:stretch>
            <a:fillRect/>
          </a:stretch>
        </p:blipFill>
        <p:spPr>
          <a:xfrm>
            <a:off x="2123728" y="378904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55876" y="4293096"/>
            <a:ext cx="2232248" cy="115212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6" cstate="print"/>
          <a:stretch>
            <a:fillRect/>
          </a:stretch>
        </p:blipFill>
        <p:spPr>
          <a:xfrm>
            <a:off x="7308304" y="3861048"/>
            <a:ext cx="304800" cy="304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12160" y="4293096"/>
            <a:ext cx="2232248" cy="11521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6" cstate="print"/>
          <a:stretch>
            <a:fillRect/>
          </a:stretch>
        </p:blipFill>
        <p:spPr>
          <a:xfrm>
            <a:off x="4572000" y="3933056"/>
            <a:ext cx="304800" cy="304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19672" y="3140968"/>
            <a:ext cx="1224136" cy="10801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3429000"/>
            <a:ext cx="720080" cy="72008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611560" y="3429000"/>
            <a:ext cx="720080" cy="79208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804248" y="4581128"/>
            <a:ext cx="864096" cy="648072"/>
          </a:xfrm>
          <a:prstGeom prst="triangle">
            <a:avLst/>
          </a:prstGeom>
          <a:solidFill>
            <a:srgbClr val="0AE02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211960" y="4581128"/>
            <a:ext cx="720080" cy="576064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9758152">
            <a:off x="2240076" y="1520464"/>
            <a:ext cx="1728192" cy="648072"/>
          </a:xfrm>
          <a:prstGeom prst="ellipse">
            <a:avLst/>
          </a:prstGeom>
          <a:solidFill>
            <a:srgbClr val="0AE02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266115">
            <a:off x="6610695" y="1046580"/>
            <a:ext cx="1728192" cy="6480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21436211">
            <a:off x="4370428" y="1021514"/>
            <a:ext cx="1728192" cy="64807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19795004">
            <a:off x="516464" y="2379910"/>
            <a:ext cx="1728192" cy="64807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19758152">
            <a:off x="1161395" y="5501349"/>
            <a:ext cx="679876" cy="648072"/>
          </a:xfrm>
          <a:prstGeom prst="ellipse">
            <a:avLst/>
          </a:prstGeom>
          <a:solidFill>
            <a:srgbClr val="0AE02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19758152">
            <a:off x="6850029" y="5501351"/>
            <a:ext cx="679876" cy="64807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19758152">
            <a:off x="2313524" y="5429342"/>
            <a:ext cx="679876" cy="64807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19758152">
            <a:off x="4232061" y="5501351"/>
            <a:ext cx="679876" cy="64807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Хорда 25"/>
          <p:cNvSpPr/>
          <p:nvPr/>
        </p:nvSpPr>
        <p:spPr>
          <a:xfrm rot="6608703">
            <a:off x="3779911" y="2868947"/>
            <a:ext cx="1584176" cy="2000028"/>
          </a:xfrm>
          <a:prstGeom prst="chord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Хорда 26"/>
          <p:cNvSpPr/>
          <p:nvPr/>
        </p:nvSpPr>
        <p:spPr>
          <a:xfrm rot="6608703">
            <a:off x="6215678" y="2940956"/>
            <a:ext cx="1584176" cy="2000028"/>
          </a:xfrm>
          <a:prstGeom prst="chord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63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050213" y="5808662"/>
            <a:ext cx="10937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кроме пряиоугольников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028384" y="14847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showWhenStopped="0"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M:\Мамонтова\nabor_fonov_12\15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3"/>
          <p:cNvSpPr txBox="1">
            <a:spLocks noChangeArrowheads="1"/>
          </p:cNvSpPr>
          <p:nvPr/>
        </p:nvSpPr>
        <p:spPr bwMode="auto">
          <a:xfrm>
            <a:off x="13716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14400" y="1417638"/>
            <a:ext cx="7315200" cy="4525962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u="sng" dirty="0" smtClean="0"/>
          </a:p>
          <a:p>
            <a:pPr>
              <a:defRPr/>
            </a:pPr>
            <a:endParaRPr lang="ru-RU" sz="1200" u="sng" dirty="0" smtClean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  <a:p>
            <a:pPr marL="0" indent="0">
              <a:buFontTx/>
              <a:buNone/>
              <a:defRPr/>
            </a:pPr>
            <a:endParaRPr lang="ru-RU" sz="1200" dirty="0"/>
          </a:p>
        </p:txBody>
      </p:sp>
      <p:pic>
        <p:nvPicPr>
          <p:cNvPr id="9" name="Picture 2" descr="C:\Documents and Settings\Мама\Рабочий стол\рамки\Frame-063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104" descr="j043380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5805264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МОЛОДЕЦ!!!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4" descr="j0433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522446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M:\Мамонтова\nabor_fonov_12\15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C:\Documents and Settings\Мама\Рабочий стол\рамки\Frame-063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52800" y="914400"/>
            <a:ext cx="16159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Источники:</a:t>
            </a:r>
          </a:p>
        </p:txBody>
      </p:sp>
      <p:sp>
        <p:nvSpPr>
          <p:cNvPr id="41990" name="TextBox 3"/>
          <p:cNvSpPr txBox="1">
            <a:spLocks noChangeArrowheads="1"/>
          </p:cNvSpPr>
          <p:nvPr/>
        </p:nvSpPr>
        <p:spPr bwMode="auto">
          <a:xfrm>
            <a:off x="1371600" y="1600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14400" y="1417638"/>
            <a:ext cx="73152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teacherzv.ucoz.ru/load/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shablony_i_fony_dlja_prezentacij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/fony_dlja_prezentacij_nabor_12_70sht/4-1-0-125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 smtClean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u="sng" dirty="0" smtClean="0"/>
          </a:p>
          <a:p>
            <a:pPr>
              <a:defRPr/>
            </a:pPr>
            <a:endParaRPr lang="ru-RU" sz="1200" u="sng" dirty="0" smtClean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  <a:p>
            <a:pPr marL="0" indent="0">
              <a:buFontTx/>
              <a:buNone/>
              <a:defRPr/>
            </a:pPr>
            <a:endParaRPr lang="ru-RU" sz="1200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Мамонтова\nabor_fonov_12\15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1196752"/>
            <a:ext cx="7772400" cy="4124206"/>
          </a:xfrm>
          <a:prstGeom prst="rect">
            <a:avLst/>
          </a:prstGeom>
          <a:solidFill>
            <a:srgbClr val="FF9933">
              <a:alpha val="13000"/>
            </a:srgbClr>
          </a:solidFill>
          <a:ln w="76200" cmpd="dbl"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tx1"/>
                </a:solidFill>
                <a:latin typeface="Monotype Corsiva" pitchFamily="66" charset="0"/>
              </a:rPr>
              <a:t>Автор</a:t>
            </a: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:  </a:t>
            </a:r>
            <a:r>
              <a:rPr lang="ru-RU" sz="2800" b="1" i="1" dirty="0" err="1" smtClean="0">
                <a:solidFill>
                  <a:schemeClr val="tx1"/>
                </a:solidFill>
                <a:latin typeface="Monotype Corsiva" pitchFamily="66" charset="0"/>
              </a:rPr>
              <a:t>Скиданова</a:t>
            </a: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 Ирина Петровна</a:t>
            </a:r>
            <a:endParaRPr lang="ru-RU" sz="2800" b="1" i="1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tx1"/>
                </a:solidFill>
                <a:latin typeface="Monotype Corsiva" pitchFamily="66" charset="0"/>
              </a:rPr>
              <a:t>Место работы</a:t>
            </a: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: </a:t>
            </a: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МДОБУ ЦРР - детский сад «Лесовичок» п</a:t>
            </a:r>
            <a:r>
              <a:rPr lang="ru-RU" sz="2800" b="1" i="1" dirty="0">
                <a:solidFill>
                  <a:schemeClr val="tx1"/>
                </a:solidFill>
                <a:latin typeface="Monotype Corsiva" pitchFamily="66" charset="0"/>
              </a:rPr>
              <a:t>. </a:t>
            </a: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Талакан  Амурская область, </a:t>
            </a:r>
            <a:r>
              <a:rPr lang="ru-RU" sz="2800" b="1" i="1" dirty="0" err="1" smtClean="0">
                <a:solidFill>
                  <a:schemeClr val="tx1"/>
                </a:solidFill>
                <a:latin typeface="Monotype Corsiva" pitchFamily="66" charset="0"/>
              </a:rPr>
              <a:t>Бурейский</a:t>
            </a: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 район. </a:t>
            </a:r>
            <a:endParaRPr lang="ru-RU" sz="2800" b="1" i="1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tx1"/>
                </a:solidFill>
                <a:latin typeface="Monotype Corsiva" pitchFamily="66" charset="0"/>
              </a:rPr>
              <a:t>Должность</a:t>
            </a: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: </a:t>
            </a: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воспитатель</a:t>
            </a:r>
            <a:endParaRPr lang="ru-RU" sz="2800" b="1" i="1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tx1"/>
                </a:solidFill>
                <a:latin typeface="Monotype Corsiva" pitchFamily="66" charset="0"/>
              </a:rPr>
              <a:t>Квалификационная категория</a:t>
            </a: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: </a:t>
            </a: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</a:rPr>
              <a:t>первая</a:t>
            </a:r>
            <a:endParaRPr lang="ru-RU" sz="28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:\Мамонтова\nabor_fonov_12\15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C:\Documents and Settings\Мама\Рабочий стол\рамки\Frame-063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/>
        </p:spPr>
      </p:pic>
      <p:sp>
        <p:nvSpPr>
          <p:cNvPr id="7172" name="AutoShape 5">
            <a:hlinkClick r:id="rId6" action="ppaction://hlinkpres?slideindex=3&amp;slidetitle=Основные цвета"/>
          </p:cNvPr>
          <p:cNvSpPr>
            <a:spLocks noChangeArrowheads="1"/>
          </p:cNvSpPr>
          <p:nvPr/>
        </p:nvSpPr>
        <p:spPr bwMode="auto">
          <a:xfrm>
            <a:off x="4572000" y="1268760"/>
            <a:ext cx="576263" cy="617537"/>
          </a:xfrm>
          <a:prstGeom prst="bevel">
            <a:avLst>
              <a:gd name="adj" fmla="val 1250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wrap="none" anchor="ctr"/>
          <a:lstStyle/>
          <a:p>
            <a:pPr algn="ctr"/>
            <a:r>
              <a:rPr lang="ru-RU" sz="2800" b="1" dirty="0">
                <a:hlinkClick r:id="rId7" action="ppaction://hlinksldjump"/>
              </a:rPr>
              <a:t>1</a:t>
            </a:r>
            <a:endParaRPr lang="ru-RU" dirty="0"/>
          </a:p>
        </p:txBody>
      </p:sp>
      <p:sp>
        <p:nvSpPr>
          <p:cNvPr id="7173" name="AutoShape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436096" y="1268760"/>
            <a:ext cx="576262" cy="6000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wrap="none" anchor="ctr"/>
          <a:lstStyle/>
          <a:p>
            <a:pPr algn="ctr"/>
            <a:r>
              <a:rPr lang="ru-RU" sz="2800" b="1" dirty="0" smtClean="0">
                <a:hlinkClick r:id="rId9" action="ppaction://hlinksldjump"/>
              </a:rPr>
              <a:t>2</a:t>
            </a:r>
            <a:endParaRPr lang="ru-RU" dirty="0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6444208" y="1268760"/>
            <a:ext cx="648270" cy="6000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wrap="none" anchor="ctr"/>
          <a:lstStyle/>
          <a:p>
            <a:pPr algn="ctr"/>
            <a:r>
              <a:rPr lang="ru-RU" sz="2800" b="1" dirty="0">
                <a:hlinkClick r:id="rId10" action="ppaction://hlinksldjump"/>
              </a:rPr>
              <a:t>3</a:t>
            </a:r>
            <a:endParaRPr lang="ru-RU" dirty="0"/>
          </a:p>
        </p:txBody>
      </p:sp>
      <p:grpSp>
        <p:nvGrpSpPr>
          <p:cNvPr id="3" name="Пятиугольник 59"/>
          <p:cNvGrpSpPr>
            <a:grpSpLocks/>
          </p:cNvGrpSpPr>
          <p:nvPr/>
        </p:nvGrpSpPr>
        <p:grpSpPr bwMode="auto">
          <a:xfrm>
            <a:off x="971600" y="3429000"/>
            <a:ext cx="3365500" cy="864418"/>
            <a:chOff x="450" y="1483"/>
            <a:chExt cx="2120" cy="764"/>
          </a:xfrm>
        </p:grpSpPr>
        <p:pic>
          <p:nvPicPr>
            <p:cNvPr id="7208" name="Пятиугольник 59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4" y="1483"/>
              <a:ext cx="2116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9" name="Text Box 155"/>
            <p:cNvSpPr txBox="1">
              <a:spLocks noChangeArrowheads="1"/>
            </p:cNvSpPr>
            <p:nvPr/>
          </p:nvSpPr>
          <p:spPr bwMode="auto">
            <a:xfrm>
              <a:off x="450" y="1542"/>
              <a:ext cx="1899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 dirty="0" smtClean="0">
                  <a:latin typeface="Monotype Corsiva" pitchFamily="66" charset="0"/>
                </a:rPr>
                <a:t> Форма   </a:t>
              </a:r>
              <a:endParaRPr lang="ru-RU" dirty="0"/>
            </a:p>
          </p:txBody>
        </p:sp>
      </p:grpSp>
      <p:grpSp>
        <p:nvGrpSpPr>
          <p:cNvPr id="5" name="Пятиугольник 53"/>
          <p:cNvGrpSpPr>
            <a:grpSpLocks/>
          </p:cNvGrpSpPr>
          <p:nvPr/>
        </p:nvGrpSpPr>
        <p:grpSpPr bwMode="auto">
          <a:xfrm>
            <a:off x="899592" y="1196752"/>
            <a:ext cx="3449638" cy="838200"/>
            <a:chOff x="311" y="307"/>
            <a:chExt cx="2173" cy="622"/>
          </a:xfrm>
        </p:grpSpPr>
        <p:pic>
          <p:nvPicPr>
            <p:cNvPr id="7204" name="Пятиугольник 53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1" y="307"/>
              <a:ext cx="2173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5" name="Text Box 161"/>
            <p:cNvSpPr txBox="1">
              <a:spLocks noChangeArrowheads="1"/>
            </p:cNvSpPr>
            <p:nvPr/>
          </p:nvSpPr>
          <p:spPr bwMode="auto">
            <a:xfrm>
              <a:off x="345" y="326"/>
              <a:ext cx="1979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 dirty="0" smtClean="0">
                  <a:latin typeface="Monotype Corsiva" pitchFamily="66" charset="0"/>
                </a:rPr>
                <a:t>Цвет</a:t>
              </a:r>
              <a:endParaRPr lang="ru-RU" dirty="0"/>
            </a:p>
          </p:txBody>
        </p:sp>
      </p:grpSp>
      <p:sp>
        <p:nvSpPr>
          <p:cNvPr id="7198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76056" y="2060848"/>
            <a:ext cx="576262" cy="6000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wrap="none" anchor="ctr"/>
          <a:lstStyle/>
          <a:p>
            <a:pPr algn="ctr"/>
            <a:r>
              <a:rPr lang="ru-RU" sz="2800" b="1" dirty="0" smtClean="0">
                <a:hlinkClick r:id="rId13" action="ppaction://hlinksldjump"/>
              </a:rPr>
              <a:t>5</a:t>
            </a:r>
            <a:endParaRPr lang="ru-RU" sz="2800" b="1" dirty="0"/>
          </a:p>
        </p:txBody>
      </p:sp>
      <p:sp>
        <p:nvSpPr>
          <p:cNvPr id="7200" name="AutoShape 5"/>
          <p:cNvSpPr>
            <a:spLocks noChangeArrowheads="1"/>
          </p:cNvSpPr>
          <p:nvPr/>
        </p:nvSpPr>
        <p:spPr bwMode="auto">
          <a:xfrm>
            <a:off x="6012160" y="4221088"/>
            <a:ext cx="576262" cy="6000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hlinkClick r:id="rId14" action="ppaction://hlinksldjump"/>
              </a:rPr>
              <a:t>5</a:t>
            </a:r>
            <a:endParaRPr lang="ru-RU" dirty="0"/>
          </a:p>
        </p:txBody>
      </p:sp>
      <p:sp>
        <p:nvSpPr>
          <p:cNvPr id="44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0" y="3429000"/>
            <a:ext cx="576263" cy="61753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hlinkClick r:id="rId15" action="ppaction://hlinksldjump"/>
              </a:rPr>
              <a:t>1</a:t>
            </a:r>
            <a:endParaRPr lang="ru-RU" dirty="0"/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5436096" y="3429000"/>
            <a:ext cx="576263" cy="61753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hlinkClick r:id="rId16" action="ppaction://hlinksldjump"/>
              </a:rPr>
              <a:t>2</a:t>
            </a:r>
            <a:endParaRPr lang="ru-RU" dirty="0"/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auto">
          <a:xfrm>
            <a:off x="6300192" y="3429000"/>
            <a:ext cx="576263" cy="6000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hlinkClick r:id="rId17" action="ppaction://hlinksldjump"/>
              </a:rPr>
              <a:t>3</a:t>
            </a:r>
            <a:endParaRPr lang="ru-RU" dirty="0"/>
          </a:p>
        </p:txBody>
      </p:sp>
      <p:sp>
        <p:nvSpPr>
          <p:cNvPr id="48" name="Text Box 158"/>
          <p:cNvSpPr txBox="1">
            <a:spLocks noChangeArrowheads="1"/>
          </p:cNvSpPr>
          <p:nvPr/>
        </p:nvSpPr>
        <p:spPr bwMode="auto">
          <a:xfrm>
            <a:off x="1107555" y="2236525"/>
            <a:ext cx="3076575" cy="60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 </a:t>
            </a:r>
            <a:endParaRPr lang="ru-RU" dirty="0"/>
          </a:p>
        </p:txBody>
      </p:sp>
      <p:pic>
        <p:nvPicPr>
          <p:cNvPr id="51" name="желты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-468560" y="5949280"/>
            <a:ext cx="304800" cy="304800"/>
          </a:xfrm>
          <a:prstGeom prst="rect">
            <a:avLst/>
          </a:prstGeom>
        </p:spPr>
      </p:pic>
      <p:sp>
        <p:nvSpPr>
          <p:cNvPr id="42" name="AutoShape 5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524328" y="1268760"/>
            <a:ext cx="576262" cy="6000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wrap="none" anchor="ctr"/>
          <a:lstStyle/>
          <a:p>
            <a:pPr algn="ctr"/>
            <a:r>
              <a:rPr lang="ru-RU" sz="2800" b="1" dirty="0" smtClean="0">
                <a:hlinkClick r:id="rId19" action="ppaction://hlinksldjump"/>
              </a:rPr>
              <a:t>4</a:t>
            </a:r>
            <a:endParaRPr lang="ru-RU" dirty="0"/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7164288" y="3429000"/>
            <a:ext cx="576262" cy="6000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wrap="none" anchor="ctr"/>
          <a:lstStyle/>
          <a:p>
            <a:pPr algn="ctr"/>
            <a:r>
              <a:rPr lang="ru-RU" sz="2800" b="1" dirty="0" smtClean="0">
                <a:hlinkClick r:id="rId20" action="ppaction://hlinksldjump"/>
              </a:rPr>
              <a:t>4</a:t>
            </a:r>
            <a:endParaRPr lang="ru-RU" dirty="0"/>
          </a:p>
        </p:txBody>
      </p:sp>
      <p:sp>
        <p:nvSpPr>
          <p:cNvPr id="25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84168" y="2060848"/>
            <a:ext cx="567680" cy="608459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wrap="none" anchor="ctr"/>
          <a:lstStyle/>
          <a:p>
            <a:pPr algn="ctr"/>
            <a:r>
              <a:rPr lang="ru-RU" sz="2800" b="1" dirty="0" smtClean="0">
                <a:hlinkClick r:id="rId8" action="ppaction://hlinksldjump"/>
              </a:rPr>
              <a:t>6</a:t>
            </a:r>
            <a:endParaRPr lang="ru-RU" dirty="0"/>
          </a:p>
        </p:txBody>
      </p:sp>
      <p:sp>
        <p:nvSpPr>
          <p:cNvPr id="27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0272" y="2060848"/>
            <a:ext cx="567680" cy="608459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wrap="none" anchor="ctr"/>
          <a:lstStyle/>
          <a:p>
            <a:pPr algn="ctr"/>
            <a:r>
              <a:rPr lang="ru-RU" sz="2800" b="1" dirty="0" smtClean="0">
                <a:hlinkClick r:id="rId21" action="ppaction://hlinksldjump"/>
              </a:rPr>
              <a:t>7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Мама\Рабочий стол\рамки\Frame-063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owl3.gif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2843808" y="1844824"/>
            <a:ext cx="288607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Основные цвета.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Облако 5"/>
          <p:cNvSpPr/>
          <p:nvPr/>
        </p:nvSpPr>
        <p:spPr>
          <a:xfrm rot="20397322">
            <a:off x="857662" y="4440543"/>
            <a:ext cx="2808312" cy="1512168"/>
          </a:xfrm>
          <a:prstGeom prst="cloud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поиграем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3563888" y="1268760"/>
            <a:ext cx="304800" cy="304800"/>
          </a:xfrm>
          <a:prstGeom prst="rect">
            <a:avLst/>
          </a:prstGeom>
        </p:spPr>
      </p:pic>
      <p:pic>
        <p:nvPicPr>
          <p:cNvPr id="13" name="желтый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1619672" y="3124200"/>
            <a:ext cx="304800" cy="304800"/>
          </a:xfrm>
          <a:prstGeom prst="rect">
            <a:avLst/>
          </a:prstGeom>
        </p:spPr>
      </p:pic>
      <p:pic>
        <p:nvPicPr>
          <p:cNvPr id="14" name="зеленый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1835696" y="5373216"/>
            <a:ext cx="304800" cy="304800"/>
          </a:xfrm>
          <a:prstGeom prst="rect">
            <a:avLst/>
          </a:prstGeom>
        </p:spPr>
      </p:pic>
      <p:pic>
        <p:nvPicPr>
          <p:cNvPr id="16" name="красный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7524328" y="3429000"/>
            <a:ext cx="304800" cy="304800"/>
          </a:xfrm>
          <a:prstGeom prst="rect">
            <a:avLst/>
          </a:prstGeom>
        </p:spPr>
      </p:pic>
      <p:pic>
        <p:nvPicPr>
          <p:cNvPr id="18" name="Picture 63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8050213" y="5808662"/>
            <a:ext cx="10937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 rot="1381171">
            <a:off x="183853" y="1109571"/>
            <a:ext cx="2808312" cy="1512168"/>
          </a:xfrm>
          <a:prstGeom prst="cloud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 rot="20765121">
            <a:off x="5864742" y="1224199"/>
            <a:ext cx="2808312" cy="1512168"/>
          </a:xfrm>
          <a:prstGeom prst="cloud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1229016">
            <a:off x="5971940" y="4376621"/>
            <a:ext cx="2808312" cy="1512168"/>
          </a:xfrm>
          <a:prstGeom prst="cloud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нажимай на облачко.wm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2" name="синий2.wma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1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6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4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Мама\Рабочий стол\рамки\Frame-063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Оттеночные цвета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6479704" y="1124744"/>
            <a:ext cx="2664296" cy="1368152"/>
          </a:xfrm>
          <a:prstGeom prst="cloud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467544" y="4509120"/>
            <a:ext cx="2664296" cy="1368152"/>
          </a:xfrm>
          <a:prstGeom prst="cloud">
            <a:avLst/>
          </a:prstGeom>
          <a:solidFill>
            <a:srgbClr val="9966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5940152" y="4653136"/>
            <a:ext cx="2664296" cy="1368152"/>
          </a:xfrm>
          <a:prstGeom prst="cloud">
            <a:avLst/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323528" y="1484784"/>
            <a:ext cx="2664296" cy="1368152"/>
          </a:xfrm>
          <a:prstGeom prst="cloud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3239852" y="3789040"/>
            <a:ext cx="2664296" cy="1368152"/>
          </a:xfrm>
          <a:prstGeom prst="cloud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3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8050213" y="5808662"/>
            <a:ext cx="10937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ерый)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1475656" y="1916832"/>
            <a:ext cx="304800" cy="304800"/>
          </a:xfrm>
          <a:prstGeom prst="rect">
            <a:avLst/>
          </a:prstGeom>
        </p:spPr>
      </p:pic>
      <p:pic>
        <p:nvPicPr>
          <p:cNvPr id="18" name="коричневый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1619672" y="5085184"/>
            <a:ext cx="304800" cy="304800"/>
          </a:xfrm>
          <a:prstGeom prst="rect">
            <a:avLst/>
          </a:prstGeom>
        </p:spPr>
      </p:pic>
      <p:pic>
        <p:nvPicPr>
          <p:cNvPr id="19" name="черный)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4499992" y="3645024"/>
            <a:ext cx="304800" cy="304800"/>
          </a:xfrm>
          <a:prstGeom prst="rect">
            <a:avLst/>
          </a:prstGeom>
        </p:spPr>
      </p:pic>
      <p:pic>
        <p:nvPicPr>
          <p:cNvPr id="20" name="светлокоричневый)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7236296" y="4941168"/>
            <a:ext cx="304800" cy="304800"/>
          </a:xfrm>
          <a:prstGeom prst="rect">
            <a:avLst/>
          </a:prstGeom>
        </p:spPr>
      </p:pic>
      <p:pic>
        <p:nvPicPr>
          <p:cNvPr id="21" name="розовый.wm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 cstate="print"/>
          <a:stretch>
            <a:fillRect/>
          </a:stretch>
        </p:blipFill>
        <p:spPr>
          <a:xfrm>
            <a:off x="7380312" y="2204864"/>
            <a:ext cx="304800" cy="304800"/>
          </a:xfrm>
          <a:prstGeom prst="rect">
            <a:avLst/>
          </a:prstGeom>
        </p:spPr>
      </p:pic>
      <p:pic>
        <p:nvPicPr>
          <p:cNvPr id="22" name="Содержимое 3" descr="owl3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28962" y="908720"/>
            <a:ext cx="288607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запомницвет.wma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5" name="нажимай на облачко.wma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5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6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1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69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7056784"/>
          </a:xfrm>
          <a:prstGeom prst="rect">
            <a:avLst/>
          </a:prstGeom>
        </p:spPr>
      </p:pic>
      <p:pic>
        <p:nvPicPr>
          <p:cNvPr id="4" name="Содержимое 3" descr="owl3.gif"/>
          <p:cNvPicPr>
            <a:picLocks noGrp="1" noChangeAspect="1"/>
          </p:cNvPicPr>
          <p:nvPr>
            <p:ph idx="1"/>
          </p:nvPr>
        </p:nvPicPr>
        <p:blipFill>
          <a:blip r:embed="rId17" cstate="print"/>
          <a:stretch>
            <a:fillRect/>
          </a:stretch>
        </p:blipFill>
        <p:spPr>
          <a:xfrm>
            <a:off x="6516216" y="-315416"/>
            <a:ext cx="2886075" cy="33337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372200" y="3356992"/>
            <a:ext cx="1368152" cy="122413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88024" y="1052736"/>
            <a:ext cx="1368152" cy="1224136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63888" y="3284984"/>
            <a:ext cx="1368152" cy="1224136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28184" y="1844824"/>
            <a:ext cx="1368152" cy="1224136"/>
          </a:xfrm>
          <a:prstGeom prst="ellipse">
            <a:avLst/>
          </a:prstGeom>
          <a:solidFill>
            <a:srgbClr val="00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75856" y="1844824"/>
            <a:ext cx="1368152" cy="122413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60032" y="2492896"/>
            <a:ext cx="1368152" cy="1224136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92080" y="4293096"/>
            <a:ext cx="1368152" cy="122413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оранжевы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899592" y="1124744"/>
            <a:ext cx="304800" cy="304800"/>
          </a:xfrm>
          <a:prstGeom prst="rect">
            <a:avLst/>
          </a:prstGeom>
        </p:spPr>
      </p:pic>
      <p:pic>
        <p:nvPicPr>
          <p:cNvPr id="17" name="желтый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9" cstate="print"/>
          <a:stretch>
            <a:fillRect/>
          </a:stretch>
        </p:blipFill>
        <p:spPr>
          <a:xfrm>
            <a:off x="1043608" y="3356992"/>
            <a:ext cx="304800" cy="304800"/>
          </a:xfrm>
          <a:prstGeom prst="rect">
            <a:avLst/>
          </a:prstGeom>
        </p:spPr>
      </p:pic>
      <p:pic>
        <p:nvPicPr>
          <p:cNvPr id="20" name="фиолетовый)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0" cstate="print"/>
          <a:stretch>
            <a:fillRect/>
          </a:stretch>
        </p:blipFill>
        <p:spPr>
          <a:xfrm>
            <a:off x="2699792" y="3068960"/>
            <a:ext cx="304800" cy="304800"/>
          </a:xfrm>
          <a:prstGeom prst="rect">
            <a:avLst/>
          </a:prstGeom>
        </p:spPr>
      </p:pic>
      <p:pic>
        <p:nvPicPr>
          <p:cNvPr id="22" name="зеленый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1" cstate="print"/>
          <a:stretch>
            <a:fillRect/>
          </a:stretch>
        </p:blipFill>
        <p:spPr>
          <a:xfrm>
            <a:off x="1115616" y="2204864"/>
            <a:ext cx="304800" cy="304800"/>
          </a:xfrm>
          <a:prstGeom prst="rect">
            <a:avLst/>
          </a:prstGeom>
        </p:spPr>
      </p:pic>
      <p:pic>
        <p:nvPicPr>
          <p:cNvPr id="23" name="синий).wm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2" cstate="print"/>
          <a:stretch>
            <a:fillRect/>
          </a:stretch>
        </p:blipFill>
        <p:spPr>
          <a:xfrm>
            <a:off x="2051720" y="2924944"/>
            <a:ext cx="304800" cy="304800"/>
          </a:xfrm>
          <a:prstGeom prst="rect">
            <a:avLst/>
          </a:prstGeom>
        </p:spPr>
      </p:pic>
      <p:pic>
        <p:nvPicPr>
          <p:cNvPr id="26" name="голубой).wma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2" cstate="print"/>
          <a:stretch>
            <a:fillRect/>
          </a:stretch>
        </p:blipFill>
        <p:spPr>
          <a:xfrm>
            <a:off x="4067944" y="4653136"/>
            <a:ext cx="304800" cy="304800"/>
          </a:xfrm>
          <a:prstGeom prst="rect">
            <a:avLst/>
          </a:prstGeom>
        </p:spPr>
      </p:pic>
      <p:pic>
        <p:nvPicPr>
          <p:cNvPr id="28" name="красный.wma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23" cstate="print"/>
          <a:stretch>
            <a:fillRect/>
          </a:stretch>
        </p:blipFill>
        <p:spPr>
          <a:xfrm>
            <a:off x="6156176" y="3861048"/>
            <a:ext cx="304800" cy="304800"/>
          </a:xfrm>
          <a:prstGeom prst="rect">
            <a:avLst/>
          </a:prstGeom>
        </p:spPr>
      </p:pic>
      <p:pic>
        <p:nvPicPr>
          <p:cNvPr id="31" name="чтобы узнать цвет.wma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23" cstate="print"/>
          <a:stretch>
            <a:fillRect/>
          </a:stretch>
        </p:blipFill>
        <p:spPr>
          <a:xfrm>
            <a:off x="3779912" y="1844824"/>
            <a:ext cx="304800" cy="304800"/>
          </a:xfrm>
          <a:prstGeom prst="rect">
            <a:avLst/>
          </a:prstGeom>
        </p:spPr>
      </p:pic>
      <p:pic>
        <p:nvPicPr>
          <p:cNvPr id="32" name="Picture 63">
            <a:hlinkClick r:id="rId24" action="ppaction://hlinksldjump"/>
          </p:cNvPr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flipH="1">
            <a:off x="8050213" y="5808662"/>
            <a:ext cx="10937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Овал 32"/>
          <p:cNvSpPr/>
          <p:nvPr/>
        </p:nvSpPr>
        <p:spPr>
          <a:xfrm>
            <a:off x="1619672" y="1484784"/>
            <a:ext cx="1368152" cy="1224136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851920" y="4725144"/>
            <a:ext cx="1368152" cy="1224136"/>
          </a:xfrm>
          <a:prstGeom prst="ellipse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619672" y="2780928"/>
            <a:ext cx="1368152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339752" y="4005064"/>
            <a:ext cx="1368152" cy="12241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987824" y="548680"/>
            <a:ext cx="1368152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светлокоричневый).wma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26" cstate="print"/>
          <a:stretch>
            <a:fillRect/>
          </a:stretch>
        </p:blipFill>
        <p:spPr>
          <a:xfrm>
            <a:off x="1259632" y="5877272"/>
            <a:ext cx="304800" cy="304800"/>
          </a:xfrm>
          <a:prstGeom prst="rect">
            <a:avLst/>
          </a:prstGeom>
        </p:spPr>
      </p:pic>
      <p:pic>
        <p:nvPicPr>
          <p:cNvPr id="39" name="розовый.wma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23" cstate="print"/>
          <a:stretch>
            <a:fillRect/>
          </a:stretch>
        </p:blipFill>
        <p:spPr>
          <a:xfrm>
            <a:off x="971600" y="4221088"/>
            <a:ext cx="304800" cy="304800"/>
          </a:xfrm>
          <a:prstGeom prst="rect">
            <a:avLst/>
          </a:prstGeom>
        </p:spPr>
      </p:pic>
      <p:pic>
        <p:nvPicPr>
          <p:cNvPr id="40" name="черный).wma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27" cstate="print"/>
          <a:stretch>
            <a:fillRect/>
          </a:stretch>
        </p:blipFill>
        <p:spPr>
          <a:xfrm>
            <a:off x="3059832" y="5517232"/>
            <a:ext cx="304800" cy="304800"/>
          </a:xfrm>
          <a:prstGeom prst="rect">
            <a:avLst/>
          </a:prstGeom>
        </p:spPr>
      </p:pic>
      <p:pic>
        <p:nvPicPr>
          <p:cNvPr id="41" name="серый).wma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22" cstate="print"/>
          <a:stretch>
            <a:fillRect/>
          </a:stretch>
        </p:blipFill>
        <p:spPr>
          <a:xfrm>
            <a:off x="5148064" y="5589240"/>
            <a:ext cx="304800" cy="304800"/>
          </a:xfrm>
          <a:prstGeom prst="rect">
            <a:avLst/>
          </a:prstGeom>
        </p:spPr>
      </p:pic>
      <p:pic>
        <p:nvPicPr>
          <p:cNvPr id="42" name="коричневый.wma">
            <a:hlinkClick r:id="" action="ppaction://media"/>
          </p:cNvPr>
          <p:cNvPicPr>
            <a:picLocks noRot="1" noChangeAspect="1"/>
          </p:cNvPicPr>
          <p:nvPr>
            <a:audioFile r:link="rId13"/>
          </p:nvPr>
        </p:nvPicPr>
        <p:blipFill>
          <a:blip r:embed="rId23" cstate="print"/>
          <a:stretch>
            <a:fillRect/>
          </a:stretch>
        </p:blipFill>
        <p:spPr>
          <a:xfrm>
            <a:off x="716428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1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2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9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22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6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01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69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519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46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10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8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showWhenStopped="0"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showWhenStopped="0"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showWhenStopped="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showWhenStopped="0"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showWhenStopped="0"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6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Мама\Рабочий стол\рамки\Frame-063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/>
        </p:spPr>
      </p:pic>
      <p:pic>
        <p:nvPicPr>
          <p:cNvPr id="4" name="Picture 6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380312" y="5157192"/>
            <a:ext cx="10937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лнце 4"/>
          <p:cNvSpPr/>
          <p:nvPr/>
        </p:nvSpPr>
        <p:spPr>
          <a:xfrm>
            <a:off x="3995936" y="2528900"/>
            <a:ext cx="1800200" cy="1800200"/>
          </a:xfrm>
          <a:prstGeom prst="sun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1979712" y="2924944"/>
            <a:ext cx="1800200" cy="1800200"/>
          </a:xfrm>
          <a:prstGeom prst="sun">
            <a:avLst/>
          </a:prstGeom>
          <a:solidFill>
            <a:srgbClr val="0AE02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6012160" y="2852936"/>
            <a:ext cx="1800200" cy="180020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4860032" y="1196752"/>
            <a:ext cx="1800200" cy="1800200"/>
          </a:xfrm>
          <a:prstGeom prst="sun">
            <a:avLst/>
          </a:prstGeom>
          <a:solidFill>
            <a:srgbClr val="DE0C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2843808" y="1124744"/>
            <a:ext cx="1800200" cy="1800200"/>
          </a:xfrm>
          <a:prstGeom prst="sun">
            <a:avLst/>
          </a:prstGeom>
          <a:solidFill>
            <a:srgbClr val="FF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971600" y="1124744"/>
            <a:ext cx="1800200" cy="1800200"/>
          </a:xfrm>
          <a:prstGeom prst="sun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6516216" y="1196752"/>
            <a:ext cx="1800200" cy="1800200"/>
          </a:xfrm>
          <a:prstGeom prst="sun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4067944" y="4437112"/>
            <a:ext cx="1800200" cy="1800200"/>
          </a:xfrm>
          <a:prstGeom prst="sun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8" cstate="print"/>
          <a:stretch>
            <a:fillRect/>
          </a:stretch>
        </p:blipFill>
        <p:spPr>
          <a:xfrm>
            <a:off x="1619672" y="1916832"/>
            <a:ext cx="304800" cy="304800"/>
          </a:xfrm>
          <a:prstGeom prst="rect">
            <a:avLst/>
          </a:prstGeom>
        </p:spPr>
      </p:pic>
      <p:pic>
        <p:nvPicPr>
          <p:cNvPr id="14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9" cstate="print"/>
          <a:stretch>
            <a:fillRect/>
          </a:stretch>
        </p:blipFill>
        <p:spPr>
          <a:xfrm>
            <a:off x="7164288" y="1916832"/>
            <a:ext cx="304800" cy="304800"/>
          </a:xfrm>
          <a:prstGeom prst="rect">
            <a:avLst/>
          </a:prstGeom>
        </p:spPr>
      </p:pic>
      <p:pic>
        <p:nvPicPr>
          <p:cNvPr id="15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кроме синих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9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9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Мама\Рабочий стол\рамки\Frame-063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smtClean="0"/>
              <a:t>Убери все фигуры кроме желтых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139952" y="3212976"/>
            <a:ext cx="1296144" cy="129614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928794">
            <a:off x="2162387" y="3899706"/>
            <a:ext cx="1584176" cy="1584176"/>
          </a:xfrm>
          <a:prstGeom prst="teardrop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4200177">
            <a:off x="2418855" y="2211957"/>
            <a:ext cx="1584176" cy="1584176"/>
          </a:xfrm>
          <a:prstGeom prst="teardrop">
            <a:avLst/>
          </a:prstGeom>
          <a:solidFill>
            <a:srgbClr val="DE0C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9012542">
            <a:off x="4035398" y="4946331"/>
            <a:ext cx="1584176" cy="1584176"/>
          </a:xfrm>
          <a:prstGeom prst="teardrop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7918132">
            <a:off x="4106440" y="1163238"/>
            <a:ext cx="1584176" cy="1584176"/>
          </a:xfrm>
          <a:prstGeom prst="teardrop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5200042">
            <a:off x="5774005" y="4054939"/>
            <a:ext cx="1584176" cy="1584176"/>
          </a:xfrm>
          <a:prstGeom prst="teardrop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2232662">
            <a:off x="5818370" y="2460777"/>
            <a:ext cx="1584176" cy="1512168"/>
          </a:xfrm>
          <a:prstGeom prst="teardrop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050213" y="5808662"/>
            <a:ext cx="10937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кроме желтых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732240" y="3124200"/>
            <a:ext cx="304800" cy="304800"/>
          </a:xfrm>
          <a:prstGeom prst="rect">
            <a:avLst/>
          </a:prstGeom>
        </p:spPr>
      </p:pic>
      <p:pic>
        <p:nvPicPr>
          <p:cNvPr id="15" name="ELPHRG01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9" cstate="print"/>
          <a:stretch>
            <a:fillRect/>
          </a:stretch>
        </p:blipFill>
        <p:spPr>
          <a:xfrm>
            <a:off x="4860032" y="5805264"/>
            <a:ext cx="304800" cy="304800"/>
          </a:xfrm>
          <a:prstGeom prst="rect">
            <a:avLst/>
          </a:prstGeom>
        </p:spPr>
      </p:pic>
      <p:pic>
        <p:nvPicPr>
          <p:cNvPr id="17" name="ELPHRG01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10" cstate="print"/>
          <a:stretch>
            <a:fillRect/>
          </a:stretch>
        </p:blipFill>
        <p:spPr>
          <a:xfrm>
            <a:off x="2627784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2.22017E-6 C -0.00313 -0.00833 -0.00765 -0.01549 -0.01234 -0.02243 C -0.01581 -0.02752 -0.0231 -0.03677 -0.0231 -0.03677 C -0.02362 -0.03885 -0.02345 -0.0414 -0.02466 -0.04302 C -0.02727 -0.04648 -0.03386 -0.05111 -0.03386 -0.05111 C -0.03751 -0.05828 -0.04011 -0.06059 -0.04619 -0.06337 C -0.05174 -0.07308 -0.05713 -0.07562 -0.06459 -0.08187 C -0.07536 -0.09089 -0.0856 -0.1013 -0.09706 -0.10846 C -0.10504 -0.11957 -0.1198 -0.1376 -0.13091 -0.1413 C -0.14029 -0.15079 -0.15122 -0.15842 -0.16164 -0.16582 C -0.16563 -0.16883 -0.1698 -0.17137 -0.17397 -0.17414 C -0.17692 -0.17599 -0.18004 -0.17692 -0.18317 -0.17831 C -0.18473 -0.179 -0.18768 -0.18016 -0.18768 -0.18016 C -0.19445 -0.18617 -0.1981 -0.18617 -0.20626 -0.18848 C -0.22206 -0.19311 -0.23855 -0.19658 -0.25383 -0.20282 C -0.26129 -0.20583 -0.26702 -0.2093 -0.27397 -0.213 C -0.27692 -0.21462 -0.28317 -0.21716 -0.28317 -0.21716 C -0.29497 -0.22803 -0.29654 -0.21462 -0.30626 -0.213 C -0.30886 -0.21253 -0.31129 -0.213 -0.3139 -0.213 " pathEditMode="relative" ptsTypes="fffffffff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947E-6 C -0.01163 -0.00509 -0.02309 -0.01434 -0.03542 -0.01642 C -0.04253 -0.01758 -0.04983 -0.01781 -0.05694 -0.0185 C -0.06597 -0.02197 -0.07569 -0.02267 -0.08455 -0.0266 C -0.10503 -0.03539 -0.12535 -0.04556 -0.14618 -0.05342 C -0.16701 -0.06129 -0.15642 -0.05273 -0.17691 -0.0636 C -0.18229 -0.06638 -0.18698 -0.071 -0.19236 -0.07378 C -0.20174 -0.07886 -0.21042 -0.08071 -0.21996 -0.08418 C -0.23924 -0.09135 -0.21962 -0.08395 -0.23698 -0.09436 C -0.24878 -0.10153 -0.26111 -0.10523 -0.2724 -0.11471 C -0.27899 -0.12697 -0.28437 -0.12627 -0.29392 -0.13321 C -0.29983 -0.13761 -0.30538 -0.14223 -0.31076 -0.14755 C -0.3125 -0.1494 -0.31354 -0.15241 -0.31545 -0.15379 C -0.3191 -0.15657 -0.32621 -0.15842 -0.33073 -0.15981 C -0.35156 -0.17993 -0.37378 -0.1975 -0.39236 -0.22132 C -0.39462 -0.23011 -0.39861 -0.23081 -0.40312 -0.23774 C -0.40868 -0.2463 -0.41771 -0.25879 -0.42621 -0.26226 C -0.43108 -0.26688 -0.43073 -0.26388 -0.43073 -0.2685 " pathEditMode="relative" ptsTypes="ffffffff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9547E-6 C -0.00191 -0.02428 -0.00017 -0.01896 -0.00937 -0.03492 C -0.0191 -0.05157 -0.01111 -0.04324 -0.02014 -0.05134 C -0.02604 -0.06198 -0.03298 -0.06938 -0.0401 -0.07793 C -0.04757 -0.08695 -0.0493 -0.0925 -0.05851 -0.0962 C -0.07066 -0.108 -0.08281 -0.12025 -0.09548 -0.13112 C -0.09791 -0.13321 -0.10035 -0.13621 -0.10312 -0.13737 C -0.10625 -0.13876 -0.11232 -0.1413 -0.11232 -0.1413 C -0.12101 -0.14893 -0.13021 -0.15217 -0.1401 -0.15564 C -0.1526 -0.16003 -0.16423 -0.16558 -0.17708 -0.16813 C -0.19757 -0.16743 -0.21805 -0.1672 -0.23854 -0.16605 C -0.24878 -0.16535 -0.26041 -0.1598 -0.27083 -0.15772 C -0.28351 -0.15518 -0.29531 -0.15171 -0.30781 -0.14754 C -0.30989 -0.14685 -0.31389 -0.14546 -0.31389 -0.14546 C -0.32778 -0.13321 -0.31024 -0.14778 -0.32309 -0.13945 C -0.33107 -0.13413 -0.32465 -0.13644 -0.33246 -0.12904 C -0.34496 -0.11725 -0.36076 -0.11054 -0.37552 -0.10661 C -0.38819 -0.09366 -0.37899 -0.10083 -0.40625 -0.0962 C -0.41666 -0.09435 -0.42673 -0.09042 -0.43698 -0.08811 C -0.43906 -0.08672 -0.44097 -0.08395 -0.44323 -0.08395 C -0.44514 -0.08395 -0.43854 -0.08811 -0.43854 -0.08811 " pathEditMode="relative" ptsTypes="ffffffffffffffffff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2451E-6 C -0.02431 -0.00139 -0.04826 -0.00185 -0.07222 -0.00417 C -0.08542 -0.00532 -0.09792 -0.01365 -0.11076 -0.01642 C -0.12031 -0.01851 -0.12535 -0.01735 -0.13386 -0.02059 C -0.15017 -0.02683 -0.15938 -0.03377 -0.17691 -0.03678 C -0.18212 -0.03955 -0.18698 -0.04302 -0.19219 -0.0451 C -0.19566 -0.04649 -0.19965 -0.04533 -0.20295 -0.04718 C -0.20851 -0.05019 -0.2132 -0.05597 -0.2184 -0.05944 C -0.22847 -0.06592 -0.24132 -0.06707 -0.25226 -0.06962 C -0.26111 -0.0747 -0.26771 -0.07748 -0.27691 -0.08002 C -0.28941 -0.08812 -0.31945 -0.10592 -0.33386 -0.1087 C -0.3441 -0.11402 -0.35399 -0.12281 -0.36476 -0.12489 C -0.37396 -0.12928 -0.38333 -0.13553 -0.39219 -0.14131 C -0.4007 -0.15264 -0.41094 -0.15565 -0.42153 -0.16397 C -0.44392 -0.18132 -0.46736 -0.18964 -0.49219 -0.19866 C -0.50052 -0.20606 -0.5092 -0.20861 -0.5184 -0.21323 C -0.5283 -0.21809 -0.53559 -0.22618 -0.54618 -0.22942 C -0.5559 -0.23844 -0.56736 -0.23937 -0.57847 -0.24376 C -0.58056 -0.24469 -0.58889 -0.24839 -0.59219 -0.25 C -0.59722 -0.25232 -0.59861 -0.25209 -0.59531 -0.25209 " pathEditMode="relative" ptsTypes="fffffffffffffffffff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9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292 -0.00185 -0.0441 -0.00394 -0.06302 -0.02267 C -0.07865 -0.03816 -0.09445 -0.05296 -0.11077 -0.06777 C -0.12986 -0.08511 -0.10816 -0.07378 -0.12153 -0.08002 C -0.12708 -0.08974 -0.13333 -0.09251 -0.14011 -0.10061 C -0.14722 -0.10916 -0.15399 -0.11726 -0.16007 -0.1272 C -0.16233 -0.13853 -0.16962 -0.14478 -0.17535 -0.1538 C -0.18056 -0.16189 -0.1849 -0.17091 -0.1908 -0.17854 C -0.19583 -0.19149 -0.20226 -0.19982 -0.2092 -0.21115 C -0.21736 -0.22456 -0.22361 -0.23983 -0.23073 -0.25417 C -0.23247 -0.26388 -0.23767 -0.28539 -0.24149 -0.29325 C -0.24202 -0.29811 -0.24202 -0.30296 -0.24306 -0.30759 C -0.24358 -0.3099 -0.24583 -0.31129 -0.24618 -0.3136 C -0.24896 -0.33419 -0.24879 -0.35454 -0.25226 -0.37512 C -0.25278 -0.39894 -0.25295 -0.42299 -0.25382 -0.44681 C -0.25469 -0.4711 -0.25087 -0.46578 -0.26007 -0.47341 C -0.2684 -0.45653 -0.25729 -0.47642 -0.26771 -0.46531 C -0.27535 -0.45722 -0.26806 -0.44751 -0.27847 -0.44265 C -0.27899 -0.44057 -0.27917 -0.43849 -0.28004 -0.43664 C -0.28125 -0.43409 -0.28472 -0.43039 -0.28472 -0.43039 " pathEditMode="relative" ptsTypes="fffffffffffffffffff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r>
              <a:rPr lang="ru-RU" dirty="0" smtClean="0"/>
              <a:t>Убери все фигуры кроме зеленых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2195736" y="332656"/>
            <a:ext cx="2448272" cy="18002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83568" y="4725144"/>
            <a:ext cx="2448272" cy="1800200"/>
          </a:xfrm>
          <a:prstGeom prst="star5">
            <a:avLst/>
          </a:prstGeom>
          <a:solidFill>
            <a:srgbClr val="DE0C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44208" y="4725144"/>
            <a:ext cx="2448272" cy="18002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563888" y="3356992"/>
            <a:ext cx="2448272" cy="18002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0" y="1196752"/>
            <a:ext cx="2592288" cy="2088232"/>
          </a:xfrm>
          <a:prstGeom prst="star5">
            <a:avLst/>
          </a:prstGeom>
          <a:solidFill>
            <a:srgbClr val="00C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716016" y="0"/>
            <a:ext cx="2592288" cy="2088232"/>
          </a:xfrm>
          <a:prstGeom prst="star5">
            <a:avLst/>
          </a:prstGeom>
          <a:solidFill>
            <a:srgbClr val="00C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563888" y="4769768"/>
            <a:ext cx="2592288" cy="2088232"/>
          </a:xfrm>
          <a:prstGeom prst="star5">
            <a:avLst/>
          </a:prstGeom>
          <a:solidFill>
            <a:srgbClr val="00C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444208" y="2708920"/>
            <a:ext cx="2448272" cy="1800200"/>
          </a:xfrm>
          <a:prstGeom prst="star5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050213" y="5808662"/>
            <a:ext cx="10937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кроме зеленых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220072" y="2636912"/>
            <a:ext cx="304800" cy="304800"/>
          </a:xfrm>
          <a:prstGeom prst="rect">
            <a:avLst/>
          </a:prstGeom>
        </p:spPr>
      </p:pic>
      <p:pic>
        <p:nvPicPr>
          <p:cNvPr id="18" name="ELPHRG01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1916832"/>
            <a:ext cx="304800" cy="304800"/>
          </a:xfrm>
          <a:prstGeom prst="rect">
            <a:avLst/>
          </a:prstGeom>
        </p:spPr>
      </p:pic>
      <p:pic>
        <p:nvPicPr>
          <p:cNvPr id="19" name="ELPHRG01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9" cstate="print"/>
          <a:stretch>
            <a:fillRect/>
          </a:stretch>
        </p:blipFill>
        <p:spPr>
          <a:xfrm>
            <a:off x="5796136" y="3429000"/>
            <a:ext cx="304800" cy="304800"/>
          </a:xfrm>
          <a:prstGeom prst="rect">
            <a:avLst/>
          </a:prstGeom>
        </p:spPr>
      </p:pic>
      <p:pic>
        <p:nvPicPr>
          <p:cNvPr id="21" name="ELPHRG01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9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129</Words>
  <Application>Microsoft Office PowerPoint</Application>
  <PresentationFormat>Экран (4:3)</PresentationFormat>
  <Paragraphs>56</Paragraphs>
  <Slides>17</Slides>
  <Notes>0</Notes>
  <HiddenSlides>12</HiddenSlides>
  <MMClips>76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«Цвет и форма»</vt:lpstr>
      <vt:lpstr>Слайд 2</vt:lpstr>
      <vt:lpstr>Слайд 3</vt:lpstr>
      <vt:lpstr>Основные цвета.</vt:lpstr>
      <vt:lpstr>Оттеночные цвета</vt:lpstr>
      <vt:lpstr>Слайд 6</vt:lpstr>
      <vt:lpstr>Слайд 7</vt:lpstr>
      <vt:lpstr>Убери все фигуры кроме желтых</vt:lpstr>
      <vt:lpstr>Убери все фигуры кроме зеленых</vt:lpstr>
      <vt:lpstr>Найди красный круг</vt:lpstr>
      <vt:lpstr>Форма </vt:lpstr>
      <vt:lpstr>Убери все фигуры кроме квадратов</vt:lpstr>
      <vt:lpstr>Убери все фигуры кроме овалов</vt:lpstr>
      <vt:lpstr>Убери все фигуры кроме треугольников</vt:lpstr>
      <vt:lpstr>Слайд 15</vt:lpstr>
      <vt:lpstr>МОЛОДЕЦ!!!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84</cp:revision>
  <dcterms:created xsi:type="dcterms:W3CDTF">2013-02-04T08:23:32Z</dcterms:created>
  <dcterms:modified xsi:type="dcterms:W3CDTF">2013-02-09T14:36:34Z</dcterms:modified>
</cp:coreProperties>
</file>