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78" r:id="rId10"/>
    <p:sldId id="266" r:id="rId11"/>
    <p:sldId id="276" r:id="rId12"/>
    <p:sldId id="267" r:id="rId13"/>
    <p:sldId id="270" r:id="rId14"/>
    <p:sldId id="273" r:id="rId15"/>
    <p:sldId id="27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52C1-8EC1-4449-930C-788E8E15A52E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7C6F2-4F69-40AF-9254-959781A58C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52C1-8EC1-4449-930C-788E8E15A52E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7C6F2-4F69-40AF-9254-959781A58C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52C1-8EC1-4449-930C-788E8E15A52E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7C6F2-4F69-40AF-9254-959781A58C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52C1-8EC1-4449-930C-788E8E15A52E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7C6F2-4F69-40AF-9254-959781A58C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52C1-8EC1-4449-930C-788E8E15A52E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7C6F2-4F69-40AF-9254-959781A58C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52C1-8EC1-4449-930C-788E8E15A52E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7C6F2-4F69-40AF-9254-959781A58C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52C1-8EC1-4449-930C-788E8E15A52E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7C6F2-4F69-40AF-9254-959781A58C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52C1-8EC1-4449-930C-788E8E15A52E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7C6F2-4F69-40AF-9254-959781A58C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52C1-8EC1-4449-930C-788E8E15A52E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7C6F2-4F69-40AF-9254-959781A58C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52C1-8EC1-4449-930C-788E8E15A52E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7C6F2-4F69-40AF-9254-959781A58C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52C1-8EC1-4449-930C-788E8E15A52E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7C6F2-4F69-40AF-9254-959781A58C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252C1-8EC1-4449-930C-788E8E15A52E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7C6F2-4F69-40AF-9254-959781A58C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85861"/>
            <a:ext cx="7772400" cy="2143139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Педагогический проект: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«Моя семья».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3174" y="4643446"/>
            <a:ext cx="3929090" cy="142876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ГБДОУ № 93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Воспитатели:         Тихонова О.Б.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                                   </a:t>
            </a:r>
            <a:r>
              <a:rPr lang="ru-RU" sz="2000" dirty="0" err="1" smtClean="0">
                <a:solidFill>
                  <a:srgbClr val="C00000"/>
                </a:solidFill>
              </a:rPr>
              <a:t>Мирчук</a:t>
            </a:r>
            <a:r>
              <a:rPr lang="ru-RU" sz="2000" dirty="0" smtClean="0">
                <a:solidFill>
                  <a:srgbClr val="C00000"/>
                </a:solidFill>
              </a:rPr>
              <a:t> Е.М.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Изготовление подарков для  родителей, бабушек и дедушек.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3073" name="Picture 1" descr="D:\фото\сад\IMG_89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643182"/>
            <a:ext cx="3946002" cy="295950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0100" y="2071678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«Я пеку торт для мамочки»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0694" y="1857364"/>
            <a:ext cx="2851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«Самолетик для папочки, к 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празднику 23 февраля»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Подарки к «Дню Св. Валентина» и «8 марта».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43050"/>
            <a:ext cx="4040188" cy="857255"/>
          </a:xfrm>
        </p:spPr>
        <p:txBody>
          <a:bodyPr>
            <a:normAutofit/>
          </a:bodyPr>
          <a:lstStyle/>
          <a:p>
            <a:r>
              <a:rPr lang="ru-RU" sz="2000" b="0" dirty="0" smtClean="0">
                <a:solidFill>
                  <a:schemeClr val="accent3">
                    <a:lumMod val="50000"/>
                  </a:schemeClr>
                </a:solidFill>
              </a:rPr>
              <a:t>«Сердечко – для самых любимых»</a:t>
            </a:r>
            <a:endParaRPr lang="ru-RU" sz="2000" b="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857364"/>
            <a:ext cx="4041775" cy="785817"/>
          </a:xfrm>
        </p:spPr>
        <p:txBody>
          <a:bodyPr>
            <a:normAutofit/>
          </a:bodyPr>
          <a:lstStyle/>
          <a:p>
            <a:r>
              <a:rPr lang="ru-RU" b="0" dirty="0" smtClean="0">
                <a:solidFill>
                  <a:schemeClr val="accent3">
                    <a:lumMod val="50000"/>
                  </a:schemeClr>
                </a:solidFill>
              </a:rPr>
              <a:t>«Открытка с цветами»</a:t>
            </a:r>
            <a:endParaRPr lang="ru-RU" b="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23" name="Picture 3" descr="D:\фото\сад\IMG_88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12043" r="13359"/>
          <a:stretch>
            <a:fillRect/>
          </a:stretch>
        </p:blipFill>
        <p:spPr bwMode="auto">
          <a:xfrm>
            <a:off x="2571736" y="2786058"/>
            <a:ext cx="3857652" cy="29371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Серия бесед по картинкам «Моя семья»: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7"/>
            <a:ext cx="8229600" cy="3143272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- «</a:t>
            </a:r>
            <a:r>
              <a:rPr lang="ru-RU" sz="2200" dirty="0" smtClean="0"/>
              <a:t>Какая у меня семья!»;</a:t>
            </a:r>
          </a:p>
          <a:p>
            <a:endParaRPr lang="ru-RU" sz="2200" dirty="0" smtClean="0"/>
          </a:p>
          <a:p>
            <a:r>
              <a:rPr lang="ru-RU" sz="2200" dirty="0" smtClean="0"/>
              <a:t>- «Мы должны беречь друг друга»;</a:t>
            </a:r>
          </a:p>
          <a:p>
            <a:endParaRPr lang="ru-RU" sz="2200" dirty="0" smtClean="0"/>
          </a:p>
          <a:p>
            <a:r>
              <a:rPr lang="ru-RU" sz="2200" dirty="0" smtClean="0"/>
              <a:t>- «Рядом или вместе?»</a:t>
            </a:r>
          </a:p>
          <a:p>
            <a:endParaRPr lang="ru-RU" sz="2200" dirty="0" smtClean="0"/>
          </a:p>
          <a:p>
            <a:r>
              <a:rPr lang="ru-RU" sz="2200" dirty="0" smtClean="0"/>
              <a:t>- «Как хорошо играть всем вместе».</a:t>
            </a:r>
          </a:p>
          <a:p>
            <a:endParaRPr lang="ru-RU" sz="2200" dirty="0" smtClean="0"/>
          </a:p>
          <a:p>
            <a:r>
              <a:rPr lang="ru-RU" sz="2200" dirty="0" smtClean="0"/>
              <a:t>Тематическое занятие по семейным альбомам «Мой род - моя семья»;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Разучивание стихов Е. Благинина «Посидим в тишине», О. Чусовитина «Самый лучший!»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26628" name="Picture 4" descr="C:\Documents and Settings\Admin\Рабочий стол\IMG_0062.jpg"/>
          <p:cNvPicPr>
            <a:picLocks noChangeAspect="1" noChangeArrowheads="1"/>
          </p:cNvPicPr>
          <p:nvPr/>
        </p:nvPicPr>
        <p:blipFill>
          <a:blip r:embed="rId2" cstate="print"/>
          <a:srcRect l="44099" t="9375" r="15623" b="32498"/>
          <a:stretch>
            <a:fillRect/>
          </a:stretch>
        </p:blipFill>
        <p:spPr bwMode="auto">
          <a:xfrm>
            <a:off x="3214678" y="1857364"/>
            <a:ext cx="2857520" cy="30928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Спортивный праздник  «Мама, папа, я – спортивная семья!»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5602" name="Picture 2" descr="C:\Documents and Settings\Admin\Рабочий стол\1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785926"/>
            <a:ext cx="3040856" cy="4054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sz="2800" i="1" dirty="0" smtClean="0">
                <a:ea typeface="Times New Roman" pitchFamily="18" charset="0"/>
                <a:cs typeface="Times New Roman" pitchFamily="18" charset="0"/>
              </a:rPr>
              <a:t>    Особенность нашего проекта, состоит в том, что вместе с семьей мы не только познаем, осваиваем новое, трудимся, но и работаем в одной команде </a:t>
            </a:r>
            <a:r>
              <a:rPr lang="ru-RU" sz="2800" i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“Воспитатели-дети-родители”</a:t>
            </a:r>
            <a:r>
              <a:rPr lang="ru-RU" sz="2800" i="1" dirty="0" smtClean="0">
                <a:ea typeface="Times New Roman" pitchFamily="18" charset="0"/>
                <a:cs typeface="Times New Roman" pitchFamily="18" charset="0"/>
              </a:rPr>
              <a:t>, где родители становятся активными участниками жизни детей в детском саду.</a:t>
            </a:r>
            <a:endParaRPr lang="ru-RU" sz="2800" i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                      Семья - это первый социальный институт, с  которым    ребенок встречается в жизни, частью которого является.  Семья занимает центральное место в воспитании ребёнка, играет основную роль в формировании мировоззрения, нравственных норм поведения, чувств, социально-нравственного облика и позиции малыша. В семье воспитание детей должно строиться на любви, опыте, традициях, личном примере из детства родных и близких. И какую бы сторону развития ребёнка мы не рассматривали, всегда окажется, что главную роль в становлении его личности на разных возрастных этапах играет семья.</a:t>
            </a:r>
          </a:p>
          <a:p>
            <a:pPr>
              <a:buNone/>
            </a:pPr>
            <a:r>
              <a:rPr lang="ru-RU" dirty="0" smtClean="0"/>
              <a:t>                Вот почему проблема сохранения семейных ценностей, возрождения семейных традиций становится актуальной и определяется той огромной ролью, которую играет семья и семейные традиции в развитии и формировании социально-нравственной культуры ребёнка.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                                        Цель проекта:</a:t>
            </a:r>
          </a:p>
          <a:p>
            <a:pPr>
              <a:buNone/>
            </a:pPr>
            <a:r>
              <a:rPr lang="ru-RU" dirty="0" smtClean="0"/>
              <a:t>                     Формирование у детей понятия «семья» и повышение роли семейных ценностей в становлении личности ребенка.  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Задачи проекта: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формировать у детей представления о семье;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формировать представления о родственных отношениях;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закреплять знание имён, фамилий родителей, бабушек и дедушек;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обогащать детско-родительские отношения опытом совместной творческой деятельности.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воспитывать уважительное отношение и любовь к родным и близким;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воспитывать уважение к труду и занятиям членов семьи.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                 Особенности проекта: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опора на личный опыт детей, полученный ими в семье;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доступность материала для детей дошкольного возраста;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максимальная  включенность родителей и оказание им практической помощи в работе по ознакомлению детей с семейными ценностями;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интеграция совместной деятельности детей и родителей дома с их деятельностью в дошкольном образовательном учреждении 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Проблемы, на решение которых направлен проект: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Утрата семейной функции передачи детям значимых культурных и жизненных ценностей;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Недостаток знаний у дошкольников о своей семье;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Разобщенность между семьей и детским садом.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9"/>
            <a:ext cx="8229600" cy="442915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                   Данная тема позволит удовлетворить потребность воспитанников - поделиться впечатлениями, личным опытом;  даст возможность педагогам сформировать у детей понятия «Моя семья», «Мой дом»  родители дошкольников смогут почувствовать себя полноправными участниками педагогического процесса. И самое главное, проект будет способствовать укреплению семьи, что само по себе переоценить невозможно. Семья во все времена оказывала огромное влияние на детей.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Именно семья может создать для ребенка атмосферу душевного комфорта, помочь почувствовать свою защищенность, уверенность в себе, научить его правильно относиться к окружающим.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57892"/>
            <a:ext cx="5472122" cy="500066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«Игра - великая учительница ребенка»</a:t>
            </a:r>
            <a:br>
              <a:rPr lang="ru-RU" sz="1800" dirty="0" smtClean="0"/>
            </a:br>
            <a:r>
              <a:rPr lang="ru-RU" sz="1800" i="1" dirty="0" smtClean="0"/>
              <a:t>Г. Г. </a:t>
            </a:r>
            <a:r>
              <a:rPr lang="ru-RU" sz="1800" i="1" dirty="0" err="1" smtClean="0"/>
              <a:t>Влонский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5"/>
            <a:ext cx="8229600" cy="46434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                     Сюжетно-ролевые игры “Семья”, “Дочки-матери”.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7169" name="Picture 1" descr="D:\фото\сад\IMG_88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571612"/>
            <a:ext cx="3730548" cy="27979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150019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Интеграция совместной деятельности детей и родителей дома с их деятельностью в дошкольном образовательном учреждении 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2000241"/>
            <a:ext cx="7358114" cy="16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Родители и дети: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Беседы с детьми о своей семье, родственниках.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Рассказы о своем детстве и о своей профессии.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Изготовление кормушек (папы и дети).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Изготовление фотоальбома «Чудо - чадо» , «Один день из моей жизни» и т. д.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4214818"/>
            <a:ext cx="75009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Родитель и воспитатель: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Выставка кормушек «Папа может, папа может всё, что угодно!»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Выставка фотоальбомов: «СТОП - Кадр семья – это Я!!!»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Консультация для родителей: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«Папа, мама я – счастливая семья!»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«Счастливый выходной день!»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686800" cy="71438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          Выставка «Генеалогическое   древо  моей  семьи».</a:t>
            </a:r>
            <a:br>
              <a:rPr lang="ru-RU" sz="2800" dirty="0" smtClean="0">
                <a:solidFill>
                  <a:srgbClr val="00B050"/>
                </a:solidFill>
              </a:rPr>
            </a:b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4097" name="Picture 1" descr="D:\фото\сад\IMG_88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3044" b="16976"/>
          <a:stretch>
            <a:fillRect/>
          </a:stretch>
        </p:blipFill>
        <p:spPr bwMode="auto">
          <a:xfrm>
            <a:off x="1643042" y="2143116"/>
            <a:ext cx="6034617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Это чудо, что мы стали маленькой капелькой этой истории под названием Олимпиада.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Изготовление символа Олимпиады «СОЧИ -2014» (с родителями)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32771" name="Picture 3" descr="D:\фото\сад\IMG_8810.jpg"/>
          <p:cNvPicPr>
            <a:picLocks noChangeAspect="1" noChangeArrowheads="1"/>
          </p:cNvPicPr>
          <p:nvPr/>
        </p:nvPicPr>
        <p:blipFill>
          <a:blip r:embed="rId2" cstate="print"/>
          <a:srcRect t="34003" b="13575"/>
          <a:stretch>
            <a:fillRect/>
          </a:stretch>
        </p:blipFill>
        <p:spPr bwMode="auto">
          <a:xfrm>
            <a:off x="1142976" y="2357430"/>
            <a:ext cx="6722967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720</Words>
  <Application>Microsoft Office PowerPoint</Application>
  <PresentationFormat>Экран (4:3)</PresentationFormat>
  <Paragraphs>66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Педагогический проект: «Моя семья».</vt:lpstr>
      <vt:lpstr>Слайд 2</vt:lpstr>
      <vt:lpstr>Слайд 3</vt:lpstr>
      <vt:lpstr>Слайд 4</vt:lpstr>
      <vt:lpstr>Слайд 5</vt:lpstr>
      <vt:lpstr>«Игра - великая учительница ребенка» Г. Г. Влонский </vt:lpstr>
      <vt:lpstr>Интеграция совместной деятельности детей и родителей дома с их деятельностью в дошкольном образовательном учреждении   </vt:lpstr>
      <vt:lpstr>          Выставка «Генеалогическое   древо  моей  семьи». </vt:lpstr>
      <vt:lpstr>Это чудо, что мы стали маленькой капелькой этой истории под названием Олимпиада. Изготовление символа Олимпиады «СОЧИ -2014» (с родителями)</vt:lpstr>
      <vt:lpstr>Изготовление подарков для  родителей, бабушек и дедушек.</vt:lpstr>
      <vt:lpstr>Подарки к «Дню Св. Валентина» и «8 марта».</vt:lpstr>
      <vt:lpstr>Серия бесед по картинкам «Моя семья»: </vt:lpstr>
      <vt:lpstr>Разучивание стихов Е. Благинина «Посидим в тишине», О. Чусовитина «Самый лучший!» </vt:lpstr>
      <vt:lpstr>Спортивный праздник  «Мама, папа, я – спортивная семья!»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Home</cp:lastModifiedBy>
  <cp:revision>35</cp:revision>
  <dcterms:created xsi:type="dcterms:W3CDTF">2014-01-31T05:36:06Z</dcterms:created>
  <dcterms:modified xsi:type="dcterms:W3CDTF">2014-10-17T12:42:14Z</dcterms:modified>
</cp:coreProperties>
</file>