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7" r:id="rId4"/>
    <p:sldId id="259" r:id="rId5"/>
    <p:sldId id="260" r:id="rId6"/>
    <p:sldId id="268" r:id="rId7"/>
    <p:sldId id="269" r:id="rId8"/>
    <p:sldId id="270" r:id="rId9"/>
    <p:sldId id="258" r:id="rId10"/>
    <p:sldId id="261" r:id="rId11"/>
    <p:sldId id="262" r:id="rId12"/>
    <p:sldId id="263" r:id="rId13"/>
    <p:sldId id="264" r:id="rId14"/>
    <p:sldId id="266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EA5F-DA26-4874-B616-75C445006294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0F82-EB06-4C7D-B11D-4BD17DCA81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EA5F-DA26-4874-B616-75C445006294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0F82-EB06-4C7D-B11D-4BD17DCA81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EA5F-DA26-4874-B616-75C445006294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0F82-EB06-4C7D-B11D-4BD17DCA81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EA5F-DA26-4874-B616-75C445006294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0F82-EB06-4C7D-B11D-4BD17DCA81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EA5F-DA26-4874-B616-75C445006294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0F82-EB06-4C7D-B11D-4BD17DCA81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EA5F-DA26-4874-B616-75C445006294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0F82-EB06-4C7D-B11D-4BD17DCA81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EA5F-DA26-4874-B616-75C445006294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0F82-EB06-4C7D-B11D-4BD17DCA81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EA5F-DA26-4874-B616-75C445006294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0F82-EB06-4C7D-B11D-4BD17DCA81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EA5F-DA26-4874-B616-75C445006294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0F82-EB06-4C7D-B11D-4BD17DCA81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EA5F-DA26-4874-B616-75C445006294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0F82-EB06-4C7D-B11D-4BD17DCA81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EA5F-DA26-4874-B616-75C445006294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0F82-EB06-4C7D-B11D-4BD17DCA812B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809EA5F-DA26-4874-B616-75C445006294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950F82-EB06-4C7D-B11D-4BD17DCA81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7426" y="2852936"/>
            <a:ext cx="7117180" cy="1470025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экологического воспитания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в соответствии с ФГОС.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797152"/>
            <a:ext cx="4274702" cy="86142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Миличкина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М.Ю.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32656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СЕВЕРО-ВОСТОЧНОЕ ОКРУЖНОЕ УПРАВЛЕНИЕ ОБРАЗОВАНИЯ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ДЕПАРТАМЕНТА ОБРАЗОВАНИЯ ГОРОДА МОСКВЫ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ГОРОДА  МОСКВЫ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ГИМНАЗИЯ №1539</a:t>
            </a: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1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на\Desktop\Новая папка\20150326_0939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448" y="2060848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Марина\Desktop\Новая папка\20150422_0922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419872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0588" y="476672"/>
            <a:ext cx="41297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7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Новая папка\20150218_1153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4019938" cy="30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рина\Desktop\Новая папка\20150218_1153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4505739" cy="337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691729"/>
            <a:ext cx="30194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рина\Desktop\Новая папка\20150422_0928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1926" y="880517"/>
            <a:ext cx="4223284" cy="31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арина\Desktop\работа\фото праздника\DSC_26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6466" y="3946130"/>
            <a:ext cx="4815858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Марина\Desktop\работа\фото праздника\DSC_26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11" y="908718"/>
            <a:ext cx="5027881" cy="282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46365"/>
            <a:ext cx="5396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праздники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9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Новая папка\20150515_1534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475052"/>
            <a:ext cx="4140053" cy="310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Марина\Desktop\Новая папка\20150515_1534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613" y="291580"/>
            <a:ext cx="4434747" cy="332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22932" y="1006440"/>
            <a:ext cx="36599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НОД </a:t>
            </a:r>
          </a:p>
          <a:p>
            <a:r>
              <a:rPr lang="ru-RU" sz="3600" b="1" i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i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уголке природы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7096" y="110301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родителями  по экологическому воспитанию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64408"/>
            <a:ext cx="39604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Анкетирование, проведение опросов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досуги, праздники, КВНы, викторины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деятельность, участие в выставках, смотрах-конкурсах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за круглым столом, родительские собрания, консультации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Ширмы, экологический стенды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48478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133943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Дискуссии, семинары- практикумы, обмен опытом между родителями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проспекты для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Марина\Desktop\Новая папка\20150515_1709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4067552" cy="305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7400" y="24674"/>
            <a:ext cx="4696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4258" y="603351"/>
            <a:ext cx="4055564" cy="304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556" y="3628638"/>
            <a:ext cx="4090987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5230" y="143054"/>
            <a:ext cx="56957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Формы и методы работы: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1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529" y="666274"/>
            <a:ext cx="878497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  <a:defRPr/>
            </a:pPr>
            <a:endParaRPr lang="ru-RU" sz="2000" b="1" i="1" kern="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defRPr/>
            </a:pPr>
            <a:r>
              <a:rPr lang="ru-RU" sz="2000" b="1" i="1" kern="0" dirty="0" smtClean="0">
                <a:latin typeface="Times New Roman" pitchFamily="18" charset="0"/>
                <a:cs typeface="Times New Roman" pitchFamily="18" charset="0"/>
              </a:rPr>
              <a:t>1.Наблюдения </a:t>
            </a:r>
            <a:r>
              <a:rPr lang="ru-RU" sz="2000" b="1" i="1" kern="0" dirty="0">
                <a:latin typeface="Times New Roman" pitchFamily="18" charset="0"/>
                <a:cs typeface="Times New Roman" pitchFamily="18" charset="0"/>
              </a:rPr>
              <a:t>в природе.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defRPr/>
            </a:pPr>
            <a:r>
              <a:rPr lang="ru-RU" sz="2000" b="1" i="1" kern="0" dirty="0" smtClean="0">
                <a:latin typeface="Times New Roman" pitchFamily="18" charset="0"/>
                <a:cs typeface="Times New Roman" pitchFamily="18" charset="0"/>
              </a:rPr>
              <a:t>2.Экологические </a:t>
            </a:r>
            <a:r>
              <a:rPr lang="ru-RU" sz="2000" b="1" i="1" kern="0" dirty="0">
                <a:latin typeface="Times New Roman" pitchFamily="18" charset="0"/>
                <a:cs typeface="Times New Roman" pitchFamily="18" charset="0"/>
              </a:rPr>
              <a:t>игры.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defRPr/>
            </a:pPr>
            <a:r>
              <a:rPr lang="ru-RU" sz="2000" b="1" i="1" kern="0" dirty="0">
                <a:latin typeface="Times New Roman" pitchFamily="18" charset="0"/>
                <a:cs typeface="Times New Roman" pitchFamily="18" charset="0"/>
              </a:rPr>
              <a:t>3.Экскурсии.</a:t>
            </a:r>
          </a:p>
          <a:p>
            <a:pPr marR="0" lvl="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tabLst/>
              <a:defRPr/>
            </a:pPr>
            <a:r>
              <a:rPr lang="ru-RU" sz="2000" b="1" i="1" kern="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.Экологические </a:t>
            </a: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занятия.</a:t>
            </a:r>
          </a:p>
          <a:p>
            <a:pPr marR="0" lvl="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tabLst/>
              <a:defRPr/>
            </a:pPr>
            <a:r>
              <a:rPr lang="ru-RU" sz="2000" b="1" i="1" kern="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Интегрированные занятия (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изо и экология</a:t>
            </a: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, экология и музыка).</a:t>
            </a:r>
          </a:p>
          <a:p>
            <a:pPr marR="0" lvl="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tabLst/>
              <a:defRPr/>
            </a:pPr>
            <a:r>
              <a:rPr lang="ru-RU" sz="2000" b="1" i="1" kern="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.Экологическая </a:t>
            </a: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тропа.</a:t>
            </a: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tabLst>
                <a:tab pos="457200" algn="l"/>
              </a:tabLst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7</a:t>
            </a: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. Рассматривание репродукций картин, иллюстраций.</a:t>
            </a: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tabLst>
                <a:tab pos="457200" algn="l"/>
              </a:tabLst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8.Лаборатория юного эколога (проведение опытов, рассматривание коллекций).</a:t>
            </a: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tabLst>
                <a:tab pos="457200" algn="l"/>
              </a:tabLst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000" b="1" i="1" kern="0" dirty="0" smtClean="0">
                <a:latin typeface="Times New Roman" pitchFamily="18" charset="0"/>
                <a:cs typeface="Times New Roman" pitchFamily="18" charset="0"/>
              </a:rPr>
              <a:t>НОД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в уголке природы.</a:t>
            </a: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tabLst>
                <a:tab pos="457200" algn="l"/>
              </a:tabLst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10.Прогулки на участке детского сада и за его пределами.</a:t>
            </a: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tabLst>
                <a:tab pos="457200" algn="l"/>
              </a:tabLst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11. Экологические выставки.</a:t>
            </a:r>
          </a:p>
          <a:p>
            <a:pPr marR="0" lvl="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tabLst/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12 .Экологические развлечения и праздники.</a:t>
            </a:r>
          </a:p>
          <a:p>
            <a:pPr marR="0" lvl="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tabLst/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13. Экологические акции. </a:t>
            </a:r>
          </a:p>
          <a:p>
            <a:pPr marR="0" lvl="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14. </a:t>
            </a: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Беседы.</a:t>
            </a:r>
          </a:p>
          <a:p>
            <a:pPr marR="0" lvl="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15.Обсуждение </a:t>
            </a: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и проигрывание ситуаций, сюжета книг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1" i="1" u="none" strike="noStrike" kern="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Пользователь\Pictures\лето 2012-апрель2013\IMG_40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41226"/>
            <a:ext cx="3489453" cy="261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C:\Users\Пользователь\Pictures\лето 2012-апрель2013\IMG_40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41" y="1196752"/>
            <a:ext cx="2407495" cy="320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Пользователь\Pictures\лето 2012-апрель2013\IMG_40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57" y="3976915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Пользователь\Pictures\лето 2012-апрель2013\IMG_40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794" y="789444"/>
            <a:ext cx="2370033" cy="316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C:\Users\Пользователь\Pictures\лето 2012-апрель2013\IMG_405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205" y="3950428"/>
            <a:ext cx="3568588" cy="267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82548" y="35762"/>
            <a:ext cx="4920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Подготовленная среда</a:t>
            </a: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04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Новая папка\20141121_1650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2731" y="332656"/>
            <a:ext cx="466801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рина\Desktop\Новая папка\20141121_1650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5111552" cy="383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76672"/>
            <a:ext cx="35368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природный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уголок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5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Марина\Desktop\Новая папка\20150128_1115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51" y="3324737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арина\Desktop\Новая папка\20150211_1101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565434" y="2465205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334397"/>
            <a:ext cx="5333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Эксперименты со снегом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Марина\Desktop\Новая папка\IMG-20150211-WA00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5503" y="1124744"/>
            <a:ext cx="4443986" cy="249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44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9068"/>
            <a:ext cx="56339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Природоохранная 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кция 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«Покормим птиц зимой»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32131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Марина\Desktop\Новая папка\20150128_1118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240701" y="1984379"/>
            <a:ext cx="4378586" cy="328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6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308555"/>
            <a:ext cx="59045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Природоохранная  а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кция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 надо беречь воду?»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Марина\Desktop\Новая папка\20150122_1104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арина\Desktop\Новая папка\20150122_1101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930" y="1844824"/>
            <a:ext cx="3808293" cy="285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6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548680"/>
            <a:ext cx="404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сажали огород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191" y="1772816"/>
            <a:ext cx="3213100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34662">
            <a:off x="3563888" y="1374033"/>
            <a:ext cx="5438775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2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Новая папка\IMG-20150514-WA0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764704"/>
            <a:ext cx="5084057" cy="285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ина\Desktop\Новая папка\IMG-20150514-WA00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5315518" cy="298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764704"/>
            <a:ext cx="2647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огород</a:t>
            </a:r>
            <a:endParaRPr 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632</TotalTime>
  <Words>230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Формы и методы экологического воспитания дошкольников в соответствии с ФГОС.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и методы экологического воспитания дошкольников в соответствии с ФГОС.</dc:title>
  <dc:creator>Марина</dc:creator>
  <cp:lastModifiedBy>Марина</cp:lastModifiedBy>
  <cp:revision>22</cp:revision>
  <dcterms:created xsi:type="dcterms:W3CDTF">2015-03-25T11:32:43Z</dcterms:created>
  <dcterms:modified xsi:type="dcterms:W3CDTF">2015-05-18T17:33:51Z</dcterms:modified>
</cp:coreProperties>
</file>