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FEC6B-97E1-4F47-A266-59D8A6177CEA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E0E8-7C03-46C5-A5DC-896960155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05.radikal.ru/i178/0908/d9/09104d92cbc1.jpg" TargetMode="External"/><Relationship Id="rId3" Type="http://schemas.openxmlformats.org/officeDocument/2006/relationships/hyperlink" Target="http://www.zlatoriza.ru/uploads/items/big/01-9433.jpg" TargetMode="External"/><Relationship Id="rId7" Type="http://schemas.openxmlformats.org/officeDocument/2006/relationships/hyperlink" Target="http://fauziaawwr.files.wordpress.com/2011/04/apple1.jpg?w=340&amp;h=363" TargetMode="External"/><Relationship Id="rId2" Type="http://schemas.openxmlformats.org/officeDocument/2006/relationships/hyperlink" Target="http://img.biser.info.s3.amazonaws.com/files/images2node/biser.info_212184063749e3b8faadbad_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-lancers.net/posted_files/N539AE1E8AA57.jpg" TargetMode="External"/><Relationship Id="rId5" Type="http://schemas.openxmlformats.org/officeDocument/2006/relationships/hyperlink" Target="http://www.vishivayu.ru/img/u5.jpg" TargetMode="External"/><Relationship Id="rId4" Type="http://schemas.openxmlformats.org/officeDocument/2006/relationships/hyperlink" Target="http://www.belygorod.ru/img2/Rus_Ornament/_Used/mRusskiyNarodnyOrnament_2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6143625"/>
            <a:ext cx="6400800" cy="466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2011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2143125" y="655007"/>
            <a:ext cx="52149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100" b="1" dirty="0">
                <a:solidFill>
                  <a:srgbClr val="555555"/>
                </a:solidFill>
                <a:ea typeface="Times New Roman" pitchFamily="18" charset="0"/>
                <a:cs typeface="Arial" charset="0"/>
              </a:rPr>
              <a:t> </a:t>
            </a:r>
            <a:endParaRPr lang="ru-RU" sz="3200" dirty="0">
              <a:solidFill>
                <a:schemeClr val="accent2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643063" y="781618"/>
            <a:ext cx="607218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4400" dirty="0"/>
          </a:p>
          <a:p>
            <a:pPr algn="ctr" eaLnBrk="0" hangingPunct="0"/>
            <a:r>
              <a:rPr lang="ru-RU" sz="2800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Презентация</a:t>
            </a:r>
          </a:p>
          <a:p>
            <a:pPr algn="ctr" eaLnBrk="0" hangingPunct="0"/>
            <a:r>
              <a:rPr lang="ru-RU" sz="400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«Пословицы о родине»</a:t>
            </a:r>
          </a:p>
          <a:p>
            <a:pPr algn="ctr" eaLnBrk="0" hangingPunct="0"/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для средней группы</a:t>
            </a:r>
            <a:endParaRPr lang="ru-RU" dirty="0"/>
          </a:p>
        </p:txBody>
      </p:sp>
      <p:sp>
        <p:nvSpPr>
          <p:cNvPr id="2053" name="Заголовок 5"/>
          <p:cNvSpPr>
            <a:spLocks noGrp="1"/>
          </p:cNvSpPr>
          <p:nvPr>
            <p:ph type="ctrTitle"/>
          </p:nvPr>
        </p:nvSpPr>
        <p:spPr>
          <a:xfrm>
            <a:off x="5929322" y="3500438"/>
            <a:ext cx="2857491" cy="26431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err="1" smtClean="0">
                <a:solidFill>
                  <a:srgbClr val="C00000"/>
                </a:solidFill>
              </a:rPr>
              <a:t>Гусенкова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Е.Е., воспитатель МДОУ «Детский сад №10    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г.Калининска Саратовской области».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 smtClean="0">
              <a:solidFill>
                <a:srgbClr val="C00000"/>
              </a:solidFill>
            </a:endParaRPr>
          </a:p>
        </p:txBody>
      </p:sp>
      <p:pic>
        <p:nvPicPr>
          <p:cNvPr id="2054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1500188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0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3" cstate="print"/>
          <a:srcRect l="2054" r="7188" b="3937"/>
          <a:stretch>
            <a:fillRect/>
          </a:stretch>
        </p:blipFill>
        <p:spPr bwMode="auto">
          <a:xfrm>
            <a:off x="0" y="4500563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3" cstate="print"/>
          <a:srcRect l="2054" r="7188" b="43307"/>
          <a:stretch>
            <a:fillRect/>
          </a:stretch>
        </p:blipFill>
        <p:spPr bwMode="auto">
          <a:xfrm>
            <a:off x="0" y="5978525"/>
            <a:ext cx="10795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" descr="C:\Documents and Settings\Admin\Мои документы\Мои рисунки\Пословицы\син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14625"/>
            <a:ext cx="10715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Мои рисунки\Пословицы\mRusskiyNarodnyOrnament_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80" t="3383" r="4724" b="4736"/>
          <a:stretch>
            <a:fillRect/>
          </a:stretch>
        </p:blipFill>
        <p:spPr>
          <a:xfrm>
            <a:off x="0" y="0"/>
            <a:ext cx="1079500" cy="1514475"/>
          </a:xfrm>
        </p:spPr>
      </p:pic>
      <p:pic>
        <p:nvPicPr>
          <p:cNvPr id="5123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857250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2357438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3857625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5343525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2" descr="C:\Documents and Settings\Admin\Мои документы\Мои рисунки\Пословицы\N539AE1E8AA5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B1C169"/>
              </a:clrFrom>
              <a:clrTo>
                <a:srgbClr val="B1C169">
                  <a:alpha val="0"/>
                </a:srgbClr>
              </a:clrTo>
            </a:clrChange>
          </a:blip>
          <a:srcRect l="17738" t="5202" r="13644" b="3467"/>
          <a:stretch>
            <a:fillRect/>
          </a:stretch>
        </p:blipFill>
        <p:spPr bwMode="auto">
          <a:xfrm>
            <a:off x="7337425" y="3067050"/>
            <a:ext cx="18065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1428750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с вырезом 11"/>
          <p:cNvSpPr/>
          <p:nvPr/>
        </p:nvSpPr>
        <p:spPr>
          <a:xfrm rot="11617853">
            <a:off x="6999288" y="4086225"/>
            <a:ext cx="1357312" cy="142875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1571625"/>
            <a:ext cx="62150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На чужой сторонушке рад своей…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29063" y="2071688"/>
            <a:ext cx="2786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воронушке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 rot="11617853">
            <a:off x="7213600" y="4157663"/>
            <a:ext cx="1357313" cy="142875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33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2928938"/>
            <a:ext cx="736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643188" y="3071813"/>
            <a:ext cx="44354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Где кто родится, там и …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286250" y="3571875"/>
            <a:ext cx="2151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пригодится</a:t>
            </a:r>
          </a:p>
        </p:txBody>
      </p:sp>
      <p:pic>
        <p:nvPicPr>
          <p:cNvPr id="5136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4357688"/>
            <a:ext cx="736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с вырезом 19"/>
          <p:cNvSpPr/>
          <p:nvPr/>
        </p:nvSpPr>
        <p:spPr>
          <a:xfrm rot="11617853">
            <a:off x="7356475" y="4157663"/>
            <a:ext cx="1357313" cy="142875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57438" y="4572000"/>
            <a:ext cx="51958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Каждый кулик свое болото…</a:t>
            </a:r>
            <a:endParaRPr lang="ru-RU" dirty="0">
              <a:latin typeface="+mn-lt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714875" y="5072063"/>
            <a:ext cx="134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хвалит</a:t>
            </a:r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Попади в яблочко –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добавь слово в пословицу.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6929438" y="0"/>
            <a:ext cx="2214562" cy="785813"/>
          </a:xfrm>
          <a:prstGeom prst="rect">
            <a:avLst/>
          </a:prstGeom>
          <a:solidFill>
            <a:srgbClr val="FFFF00"/>
          </a:solidFill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Пословицы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 родине.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9 -0.02199 L -0.59948 -0.29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4 -0.03403 L -0.63194 -0.1180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5 -0.03403 L -0.64636 0.08287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/>
      <p:bldP spid="20" grpId="0" animBg="1"/>
      <p:bldP spid="20" grpId="1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Мои рисунки\Пословицы\mRusskiyNarodnyOrnament_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80" t="3383" r="4724" b="4736"/>
          <a:stretch>
            <a:fillRect/>
          </a:stretch>
        </p:blipFill>
        <p:spPr>
          <a:xfrm>
            <a:off x="0" y="0"/>
            <a:ext cx="1079500" cy="1514475"/>
          </a:xfrm>
        </p:spPr>
      </p:pic>
      <p:pic>
        <p:nvPicPr>
          <p:cNvPr id="6147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857250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2357438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3857625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5343525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2" descr="C:\Documents and Settings\Admin\Мои документы\Мои рисунки\Пословицы\N539AE1E8AA5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B1C169"/>
              </a:clrFrom>
              <a:clrTo>
                <a:srgbClr val="B1C169">
                  <a:alpha val="0"/>
                </a:srgbClr>
              </a:clrTo>
            </a:clrChange>
          </a:blip>
          <a:srcRect l="17738" t="5202" r="13644" b="3467"/>
          <a:stretch>
            <a:fillRect/>
          </a:stretch>
        </p:blipFill>
        <p:spPr bwMode="auto">
          <a:xfrm>
            <a:off x="7337425" y="3067050"/>
            <a:ext cx="18065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1428750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с вырезом 11"/>
          <p:cNvSpPr/>
          <p:nvPr/>
        </p:nvSpPr>
        <p:spPr>
          <a:xfrm rot="11617853">
            <a:off x="6999288" y="4086225"/>
            <a:ext cx="1357312" cy="142875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1571625"/>
            <a:ext cx="6858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Родная сторона - мать, чужая -…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29063" y="2071688"/>
            <a:ext cx="2786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мачеха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 rot="11617853">
            <a:off x="7213600" y="4157663"/>
            <a:ext cx="1357313" cy="142875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57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2928938"/>
            <a:ext cx="736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928813" y="3071813"/>
            <a:ext cx="69294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Глупа та птица, которой гнездо свое  …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286250" y="3571875"/>
            <a:ext cx="1530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немило</a:t>
            </a:r>
          </a:p>
        </p:txBody>
      </p:sp>
      <p:pic>
        <p:nvPicPr>
          <p:cNvPr id="6160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4357688"/>
            <a:ext cx="736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с вырезом 19"/>
          <p:cNvSpPr/>
          <p:nvPr/>
        </p:nvSpPr>
        <p:spPr>
          <a:xfrm rot="11617853">
            <a:off x="7356475" y="4157663"/>
            <a:ext cx="1357313" cy="142875"/>
          </a:xfrm>
          <a:prstGeom prst="notched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50" y="4572000"/>
            <a:ext cx="69294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Где выросла сосна, там она и  …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714875" y="5072063"/>
            <a:ext cx="1379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красна</a:t>
            </a:r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Попади в яблочко –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добавь слово в пословицу.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6929438" y="0"/>
            <a:ext cx="2214562" cy="785813"/>
          </a:xfrm>
          <a:prstGeom prst="rect">
            <a:avLst/>
          </a:prstGeom>
          <a:solidFill>
            <a:srgbClr val="FFFF00"/>
          </a:solidFill>
        </p:spPr>
        <p:txBody>
          <a:bodyPr anchor="ctr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Пословицы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 родине.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9 -0.02199 L -0.59948 -0.29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4 -0.03403 L -0.63194 -0.1180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5 -0.03403 L -0.64636 0.08287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/>
      <p:bldP spid="20" grpId="0" animBg="1"/>
      <p:bldP spid="20" grpId="1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Мои документы\Мои рисунки\Пословицы\mRusskiyNarodnyOrnament_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80" t="3383" r="4724" b="4736"/>
          <a:stretch>
            <a:fillRect/>
          </a:stretch>
        </p:blipFill>
        <p:spPr>
          <a:xfrm>
            <a:off x="0" y="0"/>
            <a:ext cx="1079500" cy="1514475"/>
          </a:xfrm>
        </p:spPr>
      </p:pic>
      <p:pic>
        <p:nvPicPr>
          <p:cNvPr id="7171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857250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2357438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3857625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5343525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" descr="C:\Documents and Settings\Admin\Мои документы\Мои рисунки\Пословицы\N539AE1E8AA5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B1C169"/>
              </a:clrFrom>
              <a:clrTo>
                <a:srgbClr val="B1C169">
                  <a:alpha val="0"/>
                </a:srgbClr>
              </a:clrTo>
            </a:clrChange>
          </a:blip>
          <a:srcRect l="17738" t="5202" r="13644" b="3467"/>
          <a:stretch>
            <a:fillRect/>
          </a:stretch>
        </p:blipFill>
        <p:spPr bwMode="auto">
          <a:xfrm>
            <a:off x="7337425" y="3067050"/>
            <a:ext cx="18065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000625" y="2071688"/>
            <a:ext cx="1684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человек 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072063" y="3357563"/>
            <a:ext cx="831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без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071688" y="2000250"/>
            <a:ext cx="87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без 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143125" y="4214813"/>
            <a:ext cx="1603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родины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7000875" y="2500313"/>
            <a:ext cx="180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 соловей 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2143125" y="3214688"/>
            <a:ext cx="121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песни</a:t>
            </a:r>
          </a:p>
        </p:txBody>
      </p:sp>
      <p:pic>
        <p:nvPicPr>
          <p:cNvPr id="7182" name="Picture 2" descr="C:\Documents and Settings\Admin\Мои документы\Мои рисунки\Пословицы\09104d92cbc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5214938"/>
            <a:ext cx="15652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185737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185737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4071938"/>
            <a:ext cx="736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00037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28612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271462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Минус 39"/>
          <p:cNvSpPr/>
          <p:nvPr/>
        </p:nvSpPr>
        <p:spPr>
          <a:xfrm>
            <a:off x="7715250" y="2357438"/>
            <a:ext cx="428625" cy="71437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285750"/>
            <a:ext cx="56435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Помогите Ивану Царевичу собрать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молодильные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яблочки – восстановите пословицу</a:t>
            </a:r>
          </a:p>
        </p:txBody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6929438" y="0"/>
            <a:ext cx="2214562" cy="785813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Пословицы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 родине.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2441 0.56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50816 0.5914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2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00729 0.46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-0.06783 L 0.19566 0.27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49236 0.38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9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0.03796 L 0.48438 0.26898 " pathEditMode="relative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4066 -0.002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-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4 0.00764 L 0.18628 0.00764 " pathEditMode="relative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3856 -0.317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15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76 0.06134 L -0.61597 0.0509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52 -0.01112 L -0.09236 -0.063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38021 -0.0428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2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Мои документы\Мои рисунки\Пословицы\mRusskiyNarodnyOrnament_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80" t="3383" r="4724" b="4736"/>
          <a:stretch>
            <a:fillRect/>
          </a:stretch>
        </p:blipFill>
        <p:spPr>
          <a:xfrm>
            <a:off x="0" y="0"/>
            <a:ext cx="1079500" cy="1514475"/>
          </a:xfrm>
        </p:spPr>
      </p:pic>
      <p:pic>
        <p:nvPicPr>
          <p:cNvPr id="8195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857250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2357438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3857625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5343525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" descr="C:\Documents and Settings\Admin\Мои документы\Мои рисунки\Пословицы\N539AE1E8AA5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B1C169"/>
              </a:clrFrom>
              <a:clrTo>
                <a:srgbClr val="B1C169">
                  <a:alpha val="0"/>
                </a:srgbClr>
              </a:clrTo>
            </a:clrChange>
          </a:blip>
          <a:srcRect l="17738" t="5202" r="13644" b="3467"/>
          <a:stretch>
            <a:fillRect/>
          </a:stretch>
        </p:blipFill>
        <p:spPr bwMode="auto">
          <a:xfrm>
            <a:off x="7337425" y="3067050"/>
            <a:ext cx="18065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000625" y="2071688"/>
            <a:ext cx="1058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своя 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072063" y="3357563"/>
            <a:ext cx="1362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горсти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071688" y="2000250"/>
            <a:ext cx="1239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земля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143125" y="4214813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и</a:t>
            </a:r>
            <a:endParaRPr lang="ru-RU">
              <a:latin typeface="Calibri" pitchFamily="34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7000875" y="2500313"/>
            <a:ext cx="568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 в 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2143125" y="3214688"/>
            <a:ext cx="1090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мила</a:t>
            </a:r>
          </a:p>
        </p:txBody>
      </p:sp>
      <p:pic>
        <p:nvPicPr>
          <p:cNvPr id="8206" name="Picture 2" descr="C:\Documents and Settings\Admin\Мои документы\Мои рисунки\Пословицы\09104d92cbc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5214938"/>
            <a:ext cx="15652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185737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185737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4071938"/>
            <a:ext cx="736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00037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28612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 descr="C:\Documents and Settings\Admin\Мои документы\Мои рисунки\Пословицы\apple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2714625"/>
            <a:ext cx="736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143000" y="285750"/>
            <a:ext cx="56435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Помогите Ивану Царевичу собрать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молодильные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яблочки – восстановите пословицу</a:t>
            </a:r>
          </a:p>
        </p:txBody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6929438" y="0"/>
            <a:ext cx="2214562" cy="785813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Пословицы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 родине.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2441 0.56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50816 0.5914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2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00729 0.46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-0.06783 L 0.19566 0.27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49236 0.38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9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0.03796 L 0.48438 0.26898 " pathEditMode="relative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-0.00486 L -0.31129 -0.006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4 0.00764 L 0.18628 0.00764 " pathEditMode="relative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3856 -0.317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15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57 0.06134 L -0.5408 0.061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20208 -0.062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3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38021 -0.0428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hlinkClick r:id="rId2"/>
              </a:rPr>
              <a:t>http://img.biser.info.s3.amazonaws.com/files/images2node/biser.info_212184063749e3b8faadbad_t.jpg</a:t>
            </a:r>
            <a:r>
              <a:rPr lang="ru-RU" dirty="0"/>
              <a:t> (орнамент  с пословицей)</a:t>
            </a:r>
            <a:endParaRPr lang="en-US" dirty="0"/>
          </a:p>
          <a:p>
            <a:pPr>
              <a:defRPr/>
            </a:pP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://www.zlatoriza.ru/uploads/items/big/01-9433.jpg</a:t>
            </a:r>
            <a:r>
              <a:rPr lang="ru-RU" u="sng" dirty="0"/>
              <a:t>  </a:t>
            </a:r>
            <a:r>
              <a:rPr lang="ru-RU" dirty="0"/>
              <a:t>(пословицы)</a:t>
            </a:r>
          </a:p>
          <a:p>
            <a:pPr>
              <a:defRPr/>
            </a:pPr>
            <a:r>
              <a:rPr lang="en-US" dirty="0">
                <a:hlinkClick r:id="rId4"/>
              </a:rPr>
              <a:t>http://www.belygorod.ru/img2/Rus_Ornament/_Used/mRusskiyNarodnyOrnament_23.jpg</a:t>
            </a:r>
            <a:r>
              <a:rPr lang="ru-RU" dirty="0"/>
              <a:t>  (орнамент желтый)</a:t>
            </a:r>
          </a:p>
          <a:p>
            <a:pPr>
              <a:defRPr/>
            </a:pPr>
            <a:r>
              <a:rPr lang="en-US" dirty="0">
                <a:hlinkClick r:id="rId5"/>
              </a:rPr>
              <a:t>http://www.vishivayu.ru/img/u5.jpg</a:t>
            </a:r>
            <a:r>
              <a:rPr lang="ru-RU" dirty="0"/>
              <a:t> (орнамент синий)</a:t>
            </a:r>
          </a:p>
          <a:p>
            <a:pPr>
              <a:defRPr/>
            </a:pPr>
            <a:r>
              <a:rPr lang="ru-RU" dirty="0"/>
              <a:t> </a:t>
            </a:r>
            <a:r>
              <a:rPr lang="en-US" dirty="0">
                <a:hlinkClick r:id="rId6"/>
              </a:rPr>
              <a:t>http://www.free-lancers.net/posted_files/N539AE1E8AA57.jpg</a:t>
            </a:r>
            <a:r>
              <a:rPr lang="ru-RU" dirty="0"/>
              <a:t> (ИЦ)</a:t>
            </a:r>
            <a:endParaRPr lang="en-US" dirty="0"/>
          </a:p>
          <a:p>
            <a:pPr>
              <a:defRPr/>
            </a:pPr>
            <a:r>
              <a:rPr lang="en-US" dirty="0">
                <a:hlinkClick r:id="rId7"/>
              </a:rPr>
              <a:t>http://fauziaawwr.files.wordpress.com/2011/04/apple1.jpg?w=340&amp;h=363</a:t>
            </a:r>
            <a:r>
              <a:rPr lang="en-US" dirty="0"/>
              <a:t> (</a:t>
            </a:r>
            <a:r>
              <a:rPr lang="ru-RU" dirty="0"/>
              <a:t>яблоко)</a:t>
            </a:r>
          </a:p>
          <a:p>
            <a:pPr>
              <a:defRPr/>
            </a:pPr>
            <a:r>
              <a:rPr lang="en-US" dirty="0">
                <a:hlinkClick r:id="rId8"/>
              </a:rPr>
              <a:t>http://s05.radikal.ru/i178/0908/d9/09104d92cbc1.jpg</a:t>
            </a:r>
            <a:r>
              <a:rPr lang="ru-RU" dirty="0"/>
              <a:t> (корзина)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163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Гусенкова Е.Е., воспитатель МДОУ «Детский сад №10      г.Калининска Саратовской области». </vt:lpstr>
      <vt:lpstr>Попади в яблочко –  добавь слово в пословицу.</vt:lpstr>
      <vt:lpstr>Попади в яблочко –  добавь слово в пословицу.</vt:lpstr>
      <vt:lpstr>Пословицы  о родине.</vt:lpstr>
      <vt:lpstr>Пословицы  о родине.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Гусенкова Е.Е., воспитатель МДОУ «Детский сад №10      г.Калининска Саратовской области». </dc:title>
  <dc:creator>Admin</dc:creator>
  <cp:lastModifiedBy>Admin</cp:lastModifiedBy>
  <cp:revision>2</cp:revision>
  <dcterms:created xsi:type="dcterms:W3CDTF">2012-06-04T12:39:43Z</dcterms:created>
  <dcterms:modified xsi:type="dcterms:W3CDTF">2012-06-04T12:50:51Z</dcterms:modified>
</cp:coreProperties>
</file>