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700808"/>
            <a:ext cx="48100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«Играем в кубики»</a:t>
            </a:r>
          </a:p>
          <a:p>
            <a:pPr algn="ctr"/>
            <a:r>
              <a:rPr lang="ru-RU" sz="2400" b="1" dirty="0" smtClean="0"/>
              <a:t>Консультация для родителей</a:t>
            </a:r>
            <a:endParaRPr lang="ru-RU" sz="2400" b="1" dirty="0"/>
          </a:p>
        </p:txBody>
      </p:sp>
      <p:pic>
        <p:nvPicPr>
          <p:cNvPr id="3" name="Picture 6" descr="https://encrypted-tbn1.gstatic.com/images?q=tbn:ANd9GcSb7siW_Z0aZfl9VILl8tVhK893NsyXVrf4tLtSkYee3GYLS3_N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63888" y="2924944"/>
            <a:ext cx="2069188" cy="20599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5445224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педагог-дефектолог (тифлопедагог)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GRBoOg_39VbhwrsPLKA9RhsOhZqSZgeKA5jiMbcQM1OKj9T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3" y="260649"/>
            <a:ext cx="1800200" cy="1800200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Sb7siW_Z0aZfl9VILl8tVhK893NsyXVrf4tLtSkYee3GYLS3_N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76256" y="4581128"/>
            <a:ext cx="2069188" cy="20599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0" y="188640"/>
            <a:ext cx="2809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Играем в кубики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0733" y="620688"/>
            <a:ext cx="67832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Игры в кубики с разрезными картинками являются неотъемлемой </a:t>
            </a:r>
          </a:p>
          <a:p>
            <a:r>
              <a:rPr lang="ru-RU" dirty="0" smtClean="0"/>
              <a:t>частью психомоторного развития детей дошкольного возраста.</a:t>
            </a:r>
          </a:p>
          <a:p>
            <a:r>
              <a:rPr lang="ru-RU" dirty="0" smtClean="0"/>
              <a:t>С их помощью уточняются, закрепляются представления детей о </a:t>
            </a:r>
          </a:p>
          <a:p>
            <a:r>
              <a:rPr lang="ru-RU" dirty="0" smtClean="0"/>
              <a:t>предметном, растительном, животном мире, развивается </a:t>
            </a:r>
          </a:p>
          <a:p>
            <a:r>
              <a:rPr lang="ru-RU" dirty="0" smtClean="0"/>
              <a:t>конструктивная деятельность.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11376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магазинах продаются наборы, состоящие из 4-16 кубиков, размеры кубиков также могут </a:t>
            </a:r>
          </a:p>
          <a:p>
            <a:r>
              <a:rPr lang="ru-RU" dirty="0" smtClean="0"/>
              <a:t>быть разными. </a:t>
            </a:r>
          </a:p>
          <a:p>
            <a:r>
              <a:rPr lang="ru-RU" dirty="0" smtClean="0"/>
              <a:t>Начните обучать ребенка игре с кубиками с картинками используя набор из 4 кубиков.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4502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-рассмотреть целые изображения на картинках-образцах, выбрать одну из картинок и рассмотреть ее (выделить основные части их пространственное расположение); также обучайте умению узнавать целое изображение по части</a:t>
            </a:r>
          </a:p>
          <a:p>
            <a:r>
              <a:rPr lang="ru-RU" dirty="0" smtClean="0"/>
              <a:t>-найти нужные фрагменты целого изображения методом </a:t>
            </a:r>
          </a:p>
          <a:p>
            <a:r>
              <a:rPr lang="ru-RU" dirty="0" smtClean="0"/>
              <a:t>вращения сторон кубика, учите ребенка регулировать скорость</a:t>
            </a:r>
          </a:p>
          <a:p>
            <a:r>
              <a:rPr lang="ru-RU" dirty="0" smtClean="0"/>
              <a:t>вращения</a:t>
            </a:r>
          </a:p>
          <a:p>
            <a:r>
              <a:rPr lang="ru-RU" dirty="0" smtClean="0"/>
              <a:t>-правильно расположить кубики, как горизонтально, </a:t>
            </a:r>
          </a:p>
          <a:p>
            <a:r>
              <a:rPr lang="ru-RU" dirty="0" smtClean="0"/>
              <a:t>так и вертикально в соответствии с целым рисунком-образцом </a:t>
            </a:r>
          </a:p>
          <a:p>
            <a:r>
              <a:rPr lang="ru-RU" dirty="0" smtClean="0"/>
              <a:t>(сначала выкладываем один ряд картинок, расположенных внизу, </a:t>
            </a:r>
          </a:p>
          <a:p>
            <a:r>
              <a:rPr lang="ru-RU" dirty="0" smtClean="0"/>
              <a:t>потом следующий ряд – наверху)</a:t>
            </a:r>
          </a:p>
          <a:p>
            <a:r>
              <a:rPr lang="ru-RU" dirty="0" smtClean="0"/>
              <a:t>-посмотреть, получилась ли такая же картинка на кубиках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99695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Ваша основная задача помочь ребенку овладеть принципом  работы с данной развивающей игрушкой: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639" y="332656"/>
            <a:ext cx="8851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Консультация составлена по материалам статьи из журнала «Дети с проблемами </a:t>
            </a:r>
          </a:p>
          <a:p>
            <a:r>
              <a:rPr lang="ru-RU" dirty="0" smtClean="0"/>
              <a:t>в развитии» № 1 2004 год </a:t>
            </a:r>
          </a:p>
          <a:p>
            <a:r>
              <a:rPr lang="ru-RU" dirty="0" smtClean="0"/>
              <a:t>Авторы Л.В. </a:t>
            </a:r>
            <a:r>
              <a:rPr lang="ru-RU" dirty="0" err="1" smtClean="0"/>
              <a:t>Силивановой</a:t>
            </a:r>
            <a:r>
              <a:rPr lang="ru-RU" dirty="0" smtClean="0"/>
              <a:t>, учитель-дефектолог и Е.С. </a:t>
            </a:r>
            <a:r>
              <a:rPr lang="ru-RU" dirty="0" err="1" smtClean="0"/>
              <a:t>Вайцеховская</a:t>
            </a:r>
            <a:r>
              <a:rPr lang="ru-RU" dirty="0" smtClean="0"/>
              <a:t>, учитель-дефектолог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234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6</cp:revision>
  <dcterms:created xsi:type="dcterms:W3CDTF">2014-04-27T13:10:45Z</dcterms:created>
  <dcterms:modified xsi:type="dcterms:W3CDTF">2014-04-27T14:26:22Z</dcterms:modified>
</cp:coreProperties>
</file>