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0" autoAdjust="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encrypted-tbn0.gstatic.com/images?q=tbn:ANd9GcT6ooeGbNQaYNoT2ZuCHFxmUPYiPaIVuPI3ThNkyakyxerORDuv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15616" y="3356992"/>
            <a:ext cx="2657475" cy="17240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80" name="Picture 8" descr="https://encrypted-tbn0.gstatic.com/images?q=tbn:ANd9GcSeezGaH3rKn20x7bqGsJe9GUNRyFuZZu-ZpZ72mmCfRJ3AYTg1-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572000" y="3068960"/>
            <a:ext cx="3806128" cy="2085207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55576" y="1196752"/>
            <a:ext cx="7497502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5 важных продуктов питания </a:t>
            </a:r>
          </a:p>
          <a:p>
            <a:pPr algn="ctr"/>
            <a:r>
              <a:rPr lang="ru-RU" sz="4400" dirty="0" smtClean="0"/>
              <a:t>для здоровья глаз</a:t>
            </a:r>
          </a:p>
          <a:p>
            <a:pPr algn="ctr"/>
            <a:endParaRPr lang="ru-RU" sz="4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83768" y="2708920"/>
            <a:ext cx="40899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/>
              <a:t>Консультация для родителей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88640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Государственное бюджетное дошкольное образовательное  учреждение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детский сад № 2 комбинированного вида</a:t>
            </a: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Петродворцового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района г. Санкт-Петербург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6016" y="5445224"/>
            <a:ext cx="4211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Подготовил: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педагог-дефектолог (тифлопедагог) 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Довгий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Светлана Владимировна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ЯГОДЫ И ФРУКТЫ</a:t>
            </a:r>
          </a:p>
          <a:p>
            <a:r>
              <a:rPr lang="ru-RU" b="1" dirty="0" smtClean="0"/>
              <a:t>Черника</a:t>
            </a:r>
          </a:p>
          <a:p>
            <a:r>
              <a:rPr lang="ru-RU" dirty="0" smtClean="0"/>
              <a:t>Черника - это самый лучший друг наших глаз. Эта ягода способна увеличивать остроту зрения, снижать усталость и напряжение глазных мышц. Черника благотворно воздействует на кровообращение в сетчатке. Эта ягода содержит необходимые для глаз витамины групп ВВ, Р и С, а так же марганец, калий, натрий, пантотеновую кислоту. Черника способна помочь избежать серьёзных заболеваний глаз. Для этого чернику лучше всего есть в свежем, замороженном или сушеном виде.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4941168"/>
            <a:ext cx="87129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Абрикосы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Абрикосы — источник необходимых </a:t>
            </a:r>
            <a:r>
              <a:rPr lang="ru-RU" dirty="0" err="1" smtClean="0"/>
              <a:t>бета-каротина</a:t>
            </a:r>
            <a:r>
              <a:rPr lang="ru-RU" dirty="0" smtClean="0"/>
              <a:t>, </a:t>
            </a:r>
            <a:r>
              <a:rPr lang="ru-RU" dirty="0" err="1" smtClean="0"/>
              <a:t>ликопина</a:t>
            </a:r>
            <a:r>
              <a:rPr lang="ru-RU" dirty="0" smtClean="0"/>
              <a:t>, цинка, витаминов А, В, Р и С. Все эти элементы способствуют отличному зрению. Этот фрукт особенно благотворно воздействует на органы зрения детей, так как противостоит повреждению клеток и тканей, в том числе хрусталика глаза.</a:t>
            </a:r>
            <a:endParaRPr lang="ru-RU" dirty="0"/>
          </a:p>
        </p:txBody>
      </p:sp>
      <p:pic>
        <p:nvPicPr>
          <p:cNvPr id="2050" name="Picture 2" descr="http://xn--b1agpkbdadn.xn--p1ai/image/cache/data/!%D0%91%D0%9B%D0%9E%D0%93%D0%98/%D0%A0%D0%B0%D1%81%D0%BA%D1%80%D0%B0%D1%81%D0%BA%D0%B8/00073-500x500.jpg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AFE"/>
              </a:clrFrom>
              <a:clrTo>
                <a:srgbClr val="FFFAFE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1763688" y="2780928"/>
            <a:ext cx="2284835" cy="1728192"/>
          </a:xfrm>
          <a:prstGeom prst="rect">
            <a:avLst/>
          </a:prstGeom>
          <a:noFill/>
        </p:spPr>
      </p:pic>
      <p:pic>
        <p:nvPicPr>
          <p:cNvPr id="2052" name="Picture 4" descr="https://encrypted-tbn0.gstatic.com/images?q=tbn:ANd9GcSQHtCua_WEEU2ufq1lyWp_EQKWvl_VsOoT1I_1_b55eE-XEMOwE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0EBF1"/>
              </a:clrFrom>
              <a:clrTo>
                <a:srgbClr val="F0EBF1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5292080" y="2852936"/>
            <a:ext cx="2044452" cy="15254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ЗЕЛЕНЫЕ ОВОЩИ</a:t>
            </a:r>
          </a:p>
          <a:p>
            <a:r>
              <a:rPr lang="ru-RU" dirty="0" smtClean="0"/>
              <a:t>Польза зеленых овощей просто неоценима. В них содержаться вещества, которые необходимы для работы мышц глаз. Употреблять их лучше всего в свежем виде каждый день</a:t>
            </a:r>
          </a:p>
          <a:p>
            <a:r>
              <a:rPr lang="ru-RU" b="1" dirty="0" smtClean="0"/>
              <a:t>Зелёный лук, петрушка, укроп, сельдерей, разные виды салатов </a:t>
            </a:r>
            <a:r>
              <a:rPr lang="ru-RU" dirty="0" smtClean="0"/>
              <a:t>— это самые важные продукты для глаз. Самые важные составляющие зелени — это цинк, который нужен для остроты зрения, и железо, способствующее образованию красных кровяных телец.</a:t>
            </a:r>
          </a:p>
          <a:p>
            <a:r>
              <a:rPr lang="ru-RU" b="1" dirty="0" smtClean="0"/>
              <a:t>Шпинат</a:t>
            </a:r>
            <a:r>
              <a:rPr lang="ru-RU" dirty="0" smtClean="0"/>
              <a:t> – богат железом и витаминами К, А,С, РР и В2, они особенно необходимы детям, катарактой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941168"/>
            <a:ext cx="8568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Морковь</a:t>
            </a:r>
          </a:p>
          <a:p>
            <a:r>
              <a:rPr lang="ru-RU" dirty="0" smtClean="0"/>
              <a:t>В морковке содержится бета-каротин, который защищает сетчатку глаза от вредного воздействия на нее солнечных лучей. Если ребенку не по вкусу морковка в чистом виде, натрите ее на терке вместе с яблоком и приправь сметаной - получится очень полезный салат. Также их нее можно делать соки с добавлением других овощей и фруктов.</a:t>
            </a:r>
            <a:endParaRPr lang="ru-RU" dirty="0"/>
          </a:p>
        </p:txBody>
      </p:sp>
      <p:sp>
        <p:nvSpPr>
          <p:cNvPr id="1030" name="AutoShape 6" descr="data:image/jpeg;base64,/9j/4AAQSkZJRgABAQAAAQABAAD/2wCEAAkGBxQTEhUUEhQWFRQWGBsVGBcXGBUXGhgYGRgYHRkcGhUYHCggHRolHxUZIjEhJSkrLi4uGh8zODMtNygtLisBCgoKDg0OGxAQGywkICUsLS8vOCwsLCwtLCwsLCwsNCwvLC8sNCwsLCw0LywsLCwsLCwsLTQsLCwsLCwsNCwsLP/AABEIAQ4AugMBEQACEQEDEQH/xAAcAAEAAgMBAQEAAAAAAAAAAAAABgcDBAUCAQj/xABIEAACAAMFBAcEBgcGBgMAAAABAgADEQQFEiExBkFRYQcTInGBkaEyUrHBI0JicoKSFKKywtHh8BVjc5OzwyQzNENT8RYlg//EABoBAQADAQEBAAAAAAAAAAAAAAADBAUCAQb/xAA5EQACAQICBQsDBAICAwEAAAAAAQIDEQQhBRIxQVETIjJhcYGRobHR8DPB4RQjQvEkUjRyBmKyJf/aAAwDAQACEQMRAD8AvGAEAIAQBr223S5K4psxJa8WYLXkK6nlHkpKKu3Y5lKMVeTsjgWjbyxrkGd/uow/bp6RVlj8PH+XqU56Sw0ctfwuzFL6QbITn1q8ygP7JJjlaRw7/l5M4WlcK/5eTOzdu0Fmn0EqcjMdFNVb8jUb0izTrQqdBplylXp1ehJM6cSEogBACAEAIAQAgBACAEAIAQAgBACAEAIA8u4AJJAAFSTkABqSYArjajpAdmMqxdkb5xAJ/Apy7iQd+WlcvE6RUcqefWYuL0soZUs+vd3e/hxIXPnu7YpjM7H6zEsfM7uUY1SrOo7zdzAq16lV603cSJDOaIrOeCqWPkBWPIUpz6Kb7DynRqVOhFvsRsvc9oAqbPPA4mVM9ezlErwldfwZM8DiEr6jNIjdw9DEDUoPPJldqUJZ3T8GSW4NtJ9nIVyZ0r3WPaA+y5z8DUbso0cPpKcMqma8/wAmrhdL1KfNq85ef5+ZlnXPe0q0y+sktUaEaMp4MNx+OoqI3KdSNSOtF3R9HSqwqx1oO6N6OyQQAgBACAEAIAQAgBACAEAIAQAgBAFcdI20JZjZZZoq5zSPrHUJXgNTxNBuIORpLFOP7Ue/2MPS2Ncf2Ybd/t37yAyfZqd/aPj/AAFB4Rjy22Pn5bbLsJJ/8OtH6MbQQBQFuqIIfABXF30zwa059mL60bU5LX38Pm81FoiryOu3zuHV7nQ6MLUVtTp9V5ZJ+8hGH0Z/OJdEzetKHVf54kuhKj15Q6r+H9loxtn0Zzr2uSRaRSdLDHc2jDucZ+GkR1KUKitNXIqtGnVWrNXKp2vuH9CcDrA6N7OY6wcAyDjoGGROWRIBwsZguRacXk+O38o+ax+juQacHk+O1e6Ofc16TrNNE2WwU6FaEhl91sxUeGUQYfEuhK8f7K+Fxbw0rwz48GWNdPSDImUE9Wktx9tPMCo8RQcY2aOkaM8nk+v3/o36GlaFTKXNfXs8fexLLNaEmKGlsrqdGUhge4jKLyd80aSaaujLHp6IAQAgBACAEAIAQAgBACAEAad73gsiS819EWtOJ0VRzJIHjHM5qEXJ7EcVKkacXOWxFHiVMnvhHamzWPi7nM8szUndnHy0VKvW62z4yCniK+W2T+eBv7Iyg9rs4YZYwaHioxD1URPgo/5KT6/JMsaOh/lxUtzfkmW3tJbRJss6YdyECu9myUeJIj6GrUVODm9x9VWqqlTc3uRX3RjZy1rZtySzU82KhfMYvKMbRUXryl1W8f6Pn9CQbqSnwVvF/gtONw+kI/tdf/6MgVKdc/s78I3sR6AbzyBinjcWsPTvvewoaQx0cLTvtk9i+bkQC2XSzWSZappbtOmCuZc41q7E50oCBxpXQCuQsNJ0ZYms7yezv3+yMKOEnLDzxdd3k1l3u1/ZbLeUdigZogDYsNumSWxSnaW3FTSveNGHI1ETUq9Sl0HYno4mrRf7crengTS5OkRhRbUmIf8AkQUP4k0PeKchGtQ0pF5VVbrRt4bTMZZVlbrWzw/snthtsucgeU4dDoR6g8COBzEasZKSundG1GUZLWi7o2I9OhACAEAIAQAgBACAEARrbG+bRZermSpavJzEyoORyw9oHsjXOhG7eIrYmtOklKMbreU8ZXqUIqcY6y38fnEgG0e0822FVYBEBylrU1Y5Ak/WOdBkNdIxsTjZ4i0Iqy4bbmBi9IVMVanFWXDa384Ew2D2WMn/AIietJpFEU6y1OpPByPIZbyI0sDg+RWtLpPyNfR2A/Tx159J+S4e5DdprI1ltr4CVIfrpZG4McS05A1XP3YzcZGVDEa8d+aMjHxnhsVrwyvmvuat6X3aLTQTpjOBotABX7qgAnnmc4iq4qtX5r8EQ18bXxPMb7l8zLO2HuM2az9sUmzKO493Lsp4DXmWjewlDkaajv3n0uBw36eiovbtfb+DvzpoRWZjRVBYk7gBUmLJcbsVbKDW+29qoDtU/YlLuy0NMqj6zV3x83H/ADsXd9Fei9/ufIw//Rx130V/8r3fqSvpElhbCQoAVWQADIAVoABw0jY0h/x5d3qje0p/xZd3qiqI+ZPkRACAMMy0UXFhcg8Fb1JFB4xZWEqvOx3GneWrdeKN7ZjbGbZJjMqq8t6YpZJFaaEMNG50OXnFzC1nh8tqNfBYh4W8dqfzItjZzbGzWyio2Cb/AOJ6Bvw7m8DXiBGxSrwqdFm7RxFOqua/ckMSk4gBACAEAIAQAgBAHxlqKHMGANKzXPZ5bY5ciUje8stFPmBWOVCKd0jiNOEXdJI3o6OzhbUbMpbAtWKOlaMBXI6gjKoyrrl4mtfEYaFeNpbiri8HDExSlu2WNa4dipFnYTCTNmDMFqBVPFUG/ma03UjihgqVF3Wb4sjw2j6OHetFXfFkmi2XjlbVNSxz+aEeeXziDE/Rn/1foV8Y7Yep/wBX6MjPRtZe1OmHcFQHvJLfspGZoWnaEp8Xbw/sxv8Ax+lanOpxdvD+zvbb2brLDPA3KJn+Wwc+imNPFQ16Mo9RsYynylCcer0zKbj5Q+KPDOQdMqEk8KEajhmM93wmp0XUTcdqOkk11nuITk2LA3tLwNR3NX5g+cbWDqa1K3DIhrrZL5l8QtV3y3qSMJ94ZHx3HxixKEZbUKeIqQyWfU/nocyfc81e0iPMXUMiOaZ5VAB8wfKKk6Di7xfua1FzlnquL+bH87yVbK9I82TRLTWfK0x1+kUd59sd+eZzOkWKONa5tQ1cPpBx5tXx395a92XlKtEsTJLh0O8ceBBzB5HMRpRkpK6NeMlJXjsNuPToQAgBACAEAIAQAgBACAEAIA5W1S1sc/lLJ8s/lEOJV6M+x+hXxavh6n/V+jON0aj/AIeb/jH/AEpUUdEL/H72Z2gl/i97JaygggioOREahslK7VXMbHPwH/lvUymO9fdqfrrv45HfHzmMwkqUrxXNfl1HyekMDKhNyiua/LqOVZZo60LXPCaDjUj1opyjvR8ekzLqxfJXtlf56mxMsY1U4eVKjy3eEWq2FhUzeTIo1n/LP1M913c7zMK0LEdwArmWPDTd51hRoqgnne5PTpvEPVjkltZOLtuOXKoSMb+8w0P2V0X48zHMqjZr0qMKStBe50yY4JSM7RbNSLTR0ZZc1/ZcUwzDhLdoDXsgnEM8t4FION9ocNbaQux2y1XbPNKo+9Tmkxd2X1l4EUIqdDWPKdSdF5bDylWqYeV1s8mXBsltZJtydnsTVFXlE1I5qfrLz7qgRr0a0aqujcoYiFaN4kgiUnEAIAQAgBACAEAIAQAgBAGne8vHZ5y+9LdfNSI5lHWTRzOOtFx4kZ6NJv0c5eDh/wAyhf8AbjL0O/2GuD+yMbQMr4drhJ+iJbOtCJ7bKv3iB8Y1jbObfNhs9ukvJZlcHMFSpKMNGFN49RUHImOJwU42ZxUpxqRcXsKHve63ss55MwYXQ6jIEaqyngRQjy1BjEqQlRnY+bxFGVKbjLP7o6l3W3rFz9pfapv5gc4u05qcbmJWw7hNKOx7PYnF0SVlJgVlWezIHxCpBZgAtKgkAE0prmd8Vq9Syb4I+jwWDsows7b31nWlhxMYORXCpwqahalxrQE1wg5gbu8w0qyqptFjFYbkVFb3c+WlpikFcJSmYo2LvBGo5UJ4V0iVvLJEFOMJO0nYxWKw9mWZQD4KVIYYKhCHWUaZ9o1NaCopUUoPcJhq9a83lHO19u3f6GliYw1dWPSdm+HzeeL1uyVapWCYONDoyMMjTgQRQjSPZRcW4yMqStzWVdeFinWG0DtFXXty5i5VGlR8Cp40NQc4edTetEhWtRkpRZbWw22S2xermUS0KM10DgfWT5jd3Rr4fEKqus3cLio1o9e8lsWC0IAQAgBACAEAIAxWq0rLRnmMFRRUsdAI8bSV2eNpK7Kv2i6QZswlbN9FL0xUHWNzzyQchnpmNIyMRpF3tS8TCxWlnfVo+PsiG2mc0w1mM0w8XJc+bEmM6VWpLpSb7zJnXqz6Um+8+SZpl1KMU4lSVPmKQhVqR6LYhWqwfNk13nQF4TpUsGXMeWHVRMwEqchVakZgCrfmzjjD1503OEHa79CPC4mdKU4U5Wu/S+z8HNY1JY5k5k6k+O+PZSlJ3k7nUpyk7ybfaBqDvGY5R4pOLumeRk4u6dhe9rmTVUzHL9WCAW7TYTmRjOZA1ANaZ0pUxZ/USqJRnnwe8tfqp1EoVHfg95rXba+qmpMpiCMGK+8AQSPTzAjunNxZ1BpSV/nWWve15yls36R1mBCEwzQaYRMdVBrwBYGjZZZikWqVGFWooVNl8y5GpWp3dLOVnZccvP5Y6dhlibKZcKrMl+ywFMzmrV1zIIYVzodxjcrYeKXJ2y3HuExX6ulry27H2n2S+JQ3EA+Yj55qxG1ZnC2MvQux7BQ9dNkTBWoZ0LfSaakgfmIzoDH0sNWWHjJLYkiCk50MY6LldSWsuq+fv25M77/8ybT3x/ppGLjbcrlwLlbpEY28u9ZkqWTqGKg71xKTXzQCnMxBTSleLKWKk409ZbmvDYVujzJMwFSUmIahhuO4g8P/AEd4iu1KjPI4o1rWqQZd2w21a22VRqLPQfSKNCNzr9k7xuOXAnYoV1VjfefSYbEKtC+/eSeJyyIAQAgBACAEAVT0k7QGbN/R0P0co9qn1pg1ryXSnGvARj6RxF3yUe/2MDSuKu+Rj3+xC4yjFEAZJYC0ZxU6qn7zV05fx05ld5R739vnpt4leV4x739l9/bbtPayUxKACGAIOfDu94GIlTSlqvgQqilPVlvXz2NRmU7urPEZoe8bu/1MSpSXWvMnSkv/AGXmeCCMj3jeCOIO8R0s9h0rPNfO0QBz5iYSRu1Hd/LTyiwndXLcZayuSvZV1tVnn3fNPZdS0vlmCR4NRvFuEW6FSzT4ehcoVZRzW1E9u2Yyo4CsrtRACMkVRQMW0ObNQAmuWmdNvEY6nJa0XuOMBS/T0mpO7bb+35MSW6k8ShQIBg/GACBXgFB8ct0YPKLX1N+0crHX1N9r/PUzGw0fGjYe1iIoCC1CKiuhzrwqAaa1vUsbUp0+TVmjxU4Kqq1ucv6zNmWlBQd+epJNSTzJNYqSk5O7JW23dnJ2rP0He4+f8I7pdIq4z6Eu71RAL2seNcSjtL6jePmP5xLVp68bGTha2pLVex/L+5y7ovKZZ5qTpLUdTUcCN6kb1Iy/nnFGlUlTlrI2aNaVGesi/wDZ6+ZdrkLOl6Nky70Ye0p5j1FDoY3YTU4qSPpadSNSKlHYzpR2diAEAIAQBz7/ALx/R7PNnZVRSVB0LHJB4sQPGOKk1CLk9xHVqKnBze5FDMxJJJJJzJOpJ1J5x8vKTk23vPjJScpOT2s+RycgEakVA3cW3A8t55U4w+fPRDPYv6XzJfgZ5kmpOZPGHUhkskZ7GKl099T6ZfvekcVMkpcH89COrklPg/noa6NUA8RWJGrOxK1Z2BGWWmtN1eI4Hn510h8+fPAfPnFdXhY+I1f6+X9ab9YNHrVjDbUyrw+B1+R8I7pvOx3SeduJ5u62NJmpNXVGDd43jxBI8Yng7MswlqyuXXInB1V1NVYBgeIIqD5GJyy8iPWizupYFXzdmDKrNqxYEFQaHv0IijUpVeU14mdVo1lW14HesLuUUzBhfePHI8qjOm6tIurZmaCvbMzR6ekZ2wtGcuXwrMPLVV+L+UT0VvM/SNS1NR4vyRHYmMYjl6WfBMNPZbtD5jz+IiliYWest5rYaprwz2rIkHR3tJ+iWgK5+gnEK9dFb6r8qE0PI1+qIkwdbUlqvY/U2NH4jUnqPY/UvGNc3RACAEAIAhXSrasNlSWP+5MFeaqCf2sEUdIT1aNuLt9zN0rPVw9uLS+/2KqjAPmD4zUFToMzHqV8j1K7sjxJzAJyJ3cK/P8AgBuj2W2yOp2Tsvnz3e8yRycGSztR0POnmCPiRHM1eLOaivBrq/JjpqOBI8iR8o6OuD7PQQB4wdqvKlOfGOr5WOr82x6Zaih0OUeXtmeJ2zOcFIADa0FfLWLU1aReqR1ZW+WeZZ+wNuMyyYdWlMUFeHtLpu7WH8MTRd0mTxd4pnXsdo6ukuc4xksVY5BwSSFUk5lQaUJrRax21fNEklfNHq0W6rdVKOKZ9YjMSh7znQH3V1Y8gxBR3sKOV2fWMqyyvdRcgKkkncFBOuWkM5s4nPbKTITarQ0x2dtWNeQ3ADkAAPXfFpKysfO4is61Ry3buwxR6QGhfUmsuu9TXw0Poa+ER1o60GWsJO1S3E4EZppl4dGt+fpNkCuazZP0bV1K07DeIyqdSrRuYarylNN7T6TCVuVpJvbsZLIsFoQAgBAFX9LNprPky/cll/8AMYj/AGoyNKS6Me8wtMzzhDtfzzILGSYYIgBAHwNX4R7Y9tYE0oeBB8iD8o86hty+Zn1tW+837Rgti7F6Hi2LsXojr2O4jNsrTpIJaUxE1NThPaV1HDMgj7NRF5YflqPKQ2rJ9f59TSWF5egqtPpLJrjbf228e3byIomaIA+31IoJEwDKZKrX7UuZMln0lr5xoVVeEJcV6ZGpWV6dOfGNvDI6mwl8LImTFcMVmKDlQ0KHgTwc6cIUVrJoiVaFOPPdsydtfNmdSGYFTqrI2feGXOJdSSJI16e1TXijVN/yUASzyy5+qiIUHlSvkpjrk5PORy8RGT5t5Pqz89nmcq12a1T2xPLY8B2VC9ys1a8zn8IkThHeU69LE1smklwuak27Jy+1KcdwxfsEx0pxe8pywNZbr95qAx0VZRcXZqzPM2XiUqdCCPMUj0RlqtPgRRecZMlZtG6yW9GN69TblUnsTh1R4YtUPfUYfxmLmBqatTV4mho6rq1NXiXfGubogBACAKi6T2rbu6Wi+rH96MTSf1V2fdnzmmH+9Hs+7IlGaZJ6lSyzBVBZjoqgknuUZmOoQlN2irncKc5u0U32Ew2e2AnTSGtFZMvWmXWMOS/V72z5RpUNHSbvUyXA1sNomTetWyXDeRm+ZaraJyooVFmzEUDcFdgPhFPFfWlbs8MihjbcvJLc7eGRozND3GIFtK0dqPQNc+NT5mvzjzZkLWyJt0U2vDaZkvdMl1/EjCno7Rq6LnzpR7zZ0NPnSh1X8P7OhttsQTin2RanV5Q38WljjxXfuzyM2MwWvz6e31/JYx+juU/cp7d64/n1K5jFaadmfPNNOzOxf9m/+tsMzg9oT80yo/YbzMaco/4sH83mxON8HTl2+d/Yj91tSanOo/VP8o4wz55l4lXpS+b0Ti5rmad2mJWWDrvYjULy4nwHEWp1NXJEWFwWsteps3Lj+CXWSxpKXDLUKOWp5k6k8zFdtvaaySSsthnjw9EAaF43TLne0KNudcmHjvHI1EdRm4kdSnGorTVyHXhYHkvhffmrDRhxHA8Ru56xZjJSRiYrCui7rNfMn8zIZPWjuODMP1jSKFZWmzRg7wT6l6CROKMrr7SMGXkymo9RHEJaslLgS056klLgfpKx2gTJaTF9l1DjuYAj4x9EfVp3M0AIAQBFb92Il2qeZ0ya61AGFAu4U1YH4RVrYOFaWtK5SxGAp156829lsj7Y9gLElCUaYRvd29VWinxEI4KhH+PjmIaPw8NkfHMkFisEqSMMqWkscEVVr30GcWUklZFyMVFWSsbMenpQ+0krDa7QP76YfzOxHxj5vFq1aXafI4+OriJrr9czkWpiEamtDTvpl6xDBJyVyvTSc1fZcyKKZcMo5vc5bvmSPo+el4SBxxg/5Uw/KLujnat3M0dFO2IS4pl0Rvn05FNqNiZVqJmSz1U46sBVX+8vH7Qz41oBFTEYSFbPY+JSxWBp4jPZLj7ka25uZrPdNmlMQWlz6sVqRVxOJoSAaVcboir0tTDKPCxBiaPJ4RQ4WIHcFnEy0yUJIDOAaa0zrnuqMqxQou07mRCEZvVlsLiMtQmH2VApkcNFA3EaUHDSJd5Z3mhJschjWUcLjPErMGPAtX2x96oMdy149JEsuUj0l4nTiMiNG8lJ9p2SUNcHtuTkFDDNR93tE7wAcXcFd2SuySmm3aKuzzdQUVCtNyGaTXaYeTB3ZieFMRHdv6qwlHpI7rU5w6SM16WETpZQ5HVT7rDQ/wBagkb44jLVdytOEZxcZbGU3b1ImzAwoQ7AjgQSCPOIq/Tfd6FVU3TSi9xrxCC9+jm19Zd8gnVQZf5GKr+qBG9h5a1KL6j6bCy1qMX1emRJYmLAgBACAEAIAQBT3STYurtrNumqswd9MJHf2K+MYekoWqqXFeh83penq1lLivT4iKstdeR8jUfCM9Oxlp2PseHhJejmTit8o+4Hb9Rl/fi/o6N61+CNPRMb178E/YuWN4+mEAQvpaP/AAH/AOqfBoq4z6LKeP8AoPu9SsdjUrbZA+0x8kY/KMmntMKl0izL8Y4FWtMTgE5aAM2/dVRXlWNPR1GNWulLg2c4rFSwtJ1oJNq23ZtOFct8paGV5M1XCPgbCrLXFlQljmuYYUyJUZ5Ro4rDU3h5TjK9vc7q6TxUq0MPXo6msr7b7E9nDrTuzvTrSVtCLXsuhBHBq1U+IDDyj59yV0uN/Ilckmo8b+VjU2mtYlKJjEBZavMaoLZKBoARnRj5xpaOpRnKWs7WVzmWLqYaUOTipOUlGzdtvXuOdsxfAtRlTkyUl0KkUYHCSQczvVTlFnGUYfp+UT3neIx9aeJeFnBRsta6d77LWyWWfAlkYoKb2metrnn+8YeRp8oiqdIgrdPw9DmRGRFu9DlorZpye7NxeDIvzVo2MC70rdZv6NlejbgyfxcL4gBACAEAIAQBDuk66etswnKKtIJY/wCG1MflRW7lMUsdR5SldbVmZ+kqHK0W1tWfuVNHz58sIAsLolsHanTyMgBKU8zRn+CecbOjKdoufHI39D0rRlUe/LwLIjUNoQBAumOZSyShxnjyEuZ8yIp452pd5Q0i7Ue9EI6OpGK14tyS2avMkKPRj5RmUt7MejvZYt4WbrEoKVGYrpXgeRBI8Yt4Wu6FVT4eh5iKKrUpU3v/ALRHdk9k1shOAOFLYzjZWJIFFUYcsK1JzzrSL2KxlJ0uTo3z239CNLE1qyrYlxvFWWrfftk7738SNu0zcc8EaB5aDmEerHzLDuEYMp3rxit1/Q5lPWxMYrdf0Ope93LPllGpQ11zBBBBBHAgkeu6NDDV3RnrJX3NcUWKtPlI2vZ5NNbU1sZpbO3AllUKgCgVwqCzUxGrEs2ZJy7hlE+LxirRUIK0V35kdKjNTlVqy1pytnZLJbkkdqKJYKSvOZinTW96Y7ebk/OIJ9Jlep0masckZZHQvOpMtKcVlsB90uD+2I09HvKS7DZ0W8pLsLUjRNUQAgBACAEAIA+OoIIIqDkQdCO6AKT2vuA2SeVAPVPVpR5b1J4rWnMUO+Pn8bhuSndbH8sfLaQwnI1NaPRezq6vY49ls7THVEBZ3IVQN5P9a7tYq06bqSUY7WU6VKVWahHay9NnrqWy2eXJXPCO0fec5se6py4Cg3R9NSpqnBRW4+wo0lSgoR3HRiQlEAVh00WnOzSx/eOf1Av70Z+kJc1Iy9KS5sY9fp/ZxOjabhmuD/3AFH3k7WXeGP5Yqwh+3rGTSqLW5Pfa/wBixY8LBgtaFkZUNGIIBrShpxGY74A0buuwqwZ8Iw+yq1IGVK1oNxIpTfvypBRoaj1m7srUMPybcm7tnTxitKioFab6GtDThkfIxOWT1AGveFpEqVMmHREZvygn5QQW0pBRFdu7uVG7u4jw8Jx0QTaW5xuaQ3mHlkelYv6PfPa6jU0W+fJdRckaptCAEAIAQAgBACAOfftzy7VJMqaMjmrDVGGjLzz8QSNDHFSnGpFxlsI6tKNWDhLYzl7K7ISrHV8XWzSKYyMIA4KtTSu81J+EQ4fCworLbxIMLg6eHXNzfEkkWS2IAQBR3SdeAm29wNJSrK8RVm/Wcj8MY+OnepbgYOkZ61XV4Iw3WhSWlKhhR67wxOL0J9IsxjaOqfN1KzjXc47n6ZeZYFzXqs9dwmD2l+Y+yfTSK04arNujVjVjrR/o9vIaWWaUMQY4nQsak5dpXO+gAwnLIUK0z8untLF08mfP7Qc5LZ5uLgxlqo+8wc5fdxHlDVXEaq4mey2Yg43o0wihIGSj3V34cvE58h43uRy3uWw2Y8PCG7bXyGlPKlGo+uw01HZHzPhxpKqfNbfArVcSozVNbXt6vyV1FE4EASzoum0vGUPeV1/ULfuxdwL/AHe40NGu1bu9i8I1zeEAIAQAgBACAEAIAQAgBAGG22lZUt5jeyis57lBJ+EG7Hjds2fnB2adMJbNpr1bvdqsfUmMKL5SrfrufKVqt3Kp2sk8XzAPqMQQVJBGYINCPGG07p1ZU3rRdjuWHadx2XUTCN65P4roT+WIZUluNihjJVFnB9yuvnedQbRSwKsk1PvIR6g0jjk2XNdW3+D9jDN2plU7Cu1dD2QPOtfQx6qLK88bRjvv3P72ONeF9zZopkiH6qk58i+pHcBzrEsaaRRraQlLKmrev4+ZnItMrEjKN6kDyyju18ijTnqzUnxIsDGU1bI23kI8PCRdHjUvKzH7TjzlTB84tYP6y7y7o/667/QvqNo+hEAIAQAgBACAEAIAQAgBAEV6TLd1V3zQDQzCsofiNWH5VaIMTLVpNlbGT1KMn3eJTVzy6zR9kFvl+96Rl4Vc5s+SxUrUn12X3+xIkUkgKCWJoANSeUXdhm06cqktWKzJNdmzSijT+0fcB7I7zqx9OR1iCVV7jaoYKnTzeb8vD53Ga8b7lWcGXKVSy6gUVE7yN/IeNI8jTcs2S18TClk83wRt3LapsxC01AufZoCtVprhJJGddY5mknkSU5ScbyVmfbfc0qbUlcLH660VvE6N4gwjNo8qU4VFaauRO9LreQe1mp9lxoeRG5vju3gWITUjIxOCdLnRzj5rt9zSjookYt0nBMYbq1Hccx8aeEZ+IjafabNGevTT+ZGCISQ7mw70t9mP94B51HzizhPrL5uLmB+vHv8ARn6AjbPohACAEAIAQAgBACAEAIAQBWnTPa+zZ5XEvMP4QFX9tooY+VoJdZmaTlaCjxfoQS4V9tu4d1Kk/ERBhlzWz5fGXbjBfNxZGzt09UuNx9Iw3/UX3e/jz7hHlSd3ZGjh6Cowtv3m/eRcSpnV1x4ThprWm4ceHOOI2vmTu9nbb9yDXfOVJiOy41U1plrQ0OetGofCusW5K6sjDw9VU6zlVvfPtub9p24IJCygKe83yOE/ERWmlDJ3fYjS/Vp5qPn7J+p9sm2ExjTq15CjDF901NY6jBSV812nP6t3soX7Hn6Emsr9fK+llFcWRRv5gHzAMcPmvJlxO6u0Q69LAZMwocxqp4rz5jQ+B3xZhLWVzCxmH5KV1sez2I9fsjION3ZPcdD4HL8URYiGtG/A7wVTNwfavnzYceKBfOxseaW6zf4yerCLGF+rEtYL68fm4/Qkbh9IIAQAgBACAEAIAQAgBACAKZ6W7RitwXckpV8SWY+jLGVj3z0uoxNJy/cS6jFsFYOsYEjsqTMPeDhQea4vwx5F6tJGVSp61dyf8UvF5+RY0RF4QByrw2fkTWxspVzqyMyE/eANGPMgx3GpJHE4Qn0kmaDbHy902b4sD8AI75Z8Cv8AoqXy3sY22emyafo0xqk5iuEDI5nOmtPqmPeUUukiTkpxjanNrts16EjsysEUOcTgAMwFKmmZpELtfInOdtLY+sklgO1L7Y7h7Q8RXLiBHdOVmQ16XK03Hw7fmRCZssMCp0IIPcYsnzsZOLUluIqQRkdQaHvGR9Yy5x1ZNG5dPNHV2T/62y/48v8AbETYX6sS1g/rxP0NG4fSCAEAIAQAgBACAEAIAQAgChOkGbivG0H7Sr+VEX4gxi4x3qs+e0g7133ehMOj6z4bKG3ua+A3fmxecdT3LgiGlG0X1t+3oj3fl9TRN6mzJjZQC5ClsNcwKDTKhqeI8IZuSyir+h7UlNZQV35GO69o5nWLKtSYGbJWwsmegqragnLEMqkZR5GbvaSs/I8hUberNWfkyTxISmG12lZaF3OFVzJ/lvJ0pA8IvN24UNRZVV5uA3gtCK+MQcvHg7EH6mG5O3GxKLJaVmIroaqwqP5jcRpSJywZYArq0ScDsnusyjuUkD0Ai4ndXPncVDUrSXX65kWvFaTXHOvmAfnFHELnmjQd6UX1emRvbJ/9bZf8aX+2I9wv1Yl/B/XifoaNw+kEAIAQAgBACAEAIAQAgBAH532qmVtlqP8AfzR5Ow+UYWJd6sj5vFu9eXaWbspLw2SSPs/Ek/OJanSYj0V2Hq9LX1XZQAM5LE5ZcTnlXI5nKik7qGzhMOqrcpvmrx7Ec1JVHKNOkrylsvsSW1vqXjmc6x2mXbE6uYwmI4LJMUrqKiqOopXJtwIwtXIiJcZh6cYqpSvbY093A9jCvRlyeIs3tTV7NLbt2NZeKsSOWCAATU0zOlTvNIzjtnNvm7xOKdY1JEvE7rmCzAZVI0UDFXjUcIaqlltDSaszUk3migL1SrJ0whTQDywseKjnTFTPVlo1qPNneS3fZPiVViKiSqSptU3sl6Nrak9zfUdaw2RJS4ZYohJYAaCuuEbhXOnMxlFp8DZgCCX8KWmb94estCfUmLdPoow9IK1a/UiIXuPpW50+A/hFTFdJdhYwr/aXzedHYSVivCzD7eL8is37sMGr1l83GpgFevHv9C/o2z6IQAgBACAEAIAQAgBACAEAfnLab/qrV/jzv9V4wq/1pdp81ifry7S1NmXrZpdPtDyZh8olqdJnlF3pxfUjWvR5JngPPVCAARkWr2siWqoBD6EZ13ZGJ6WL5Km6aSu3fP2Oo8yvGqnmk1bjfz3bvwZbPcSyinUkKqEUTCoULU4sOAChIY61rlprHv6uTpypySzt5HddutUhOT6N+x3W/wAEb9rtqS6YyanQAMxy1NFBNM4pSko7WcSnGKvJ2Md4VeV9H2sRWhBFMNQa14U79dDFnCzhTqxnPYs/bzOK8JTpShF2bVvE4M64BJLWhnQOUly3JZlXDLYFQKkipIpoMzzNbdPHRjNSayT4l3E4l1cPOkkk3Fq+7NWv82HbuO1I8lMDA4VVWAIJUhRkab4oVZRlOUobG3YqQvqq7v2cToRwdkDvtq2iaftAeSKp9VMW6fRRh6Qf7zXUiFWydjdm3E5dwyHnSvjFGvK831F2lDUgokw6JLHjtpemUqWzV+01FHoW8os4CN5uXUa2jIXm5cF6lzRqm2IAQAgBACAEAIAQAgBACAPz5tnJw260jjNZvzHF+9GHilasz5zGq1eXzcTnYW1YpJXeMLjudR81bziess7lfCyvBx4NrzPGz9glTVtCzpavM65w+IAnPeDqFripTnSIFv7f68rE639r/HlYkkiUEVVFSFAUVNTQCmZOp5x6zpu5xLwNZz8sKjuwhvi5jPxj5yXUZePfPS6jeuQ/RkcGIHjRvixi3Qd6cWXcM26UW/lnYz2275c3D1i4ghqFPs1pSpXQ5E68TEpOce7Zarb5wlAKglKHCgAYyQVyGWmL15x5/J933+eBz/J9i+/zwJA7gAkmgAqTwA1j06Kvvi2EI76NMJpyLkk+QJPhFqUtSNzDX72Ict179y2fZEaEZholwdEN2dXZXnEZzny+5LqB+sX9I2cFDVp34m/o+nqUr8cyeRbLwgBACAEAIAQAgBACAEAIApHpTsmC8Hb/AMqJM9MH+3GRjo2qX4owtJQtVvxQ2PvIS8DE9kVlvyWoofDsnurHa59NGPTnyWJaeyXr/d0S69boczOvsziXNpRgfZmAaYsjnTKtDoNNYrtb0aLT2rb69vuc60XneCihkKDpiVC3iKORXv8AKOHKotkfM4cqq2RT7/6ZELyvKakxusM4TPrVLLqOGW7gIryhUk+fbyNTRv8A4tpLSkeVjqKOy8mt26yTa70je2fvW0VP6P1jgZsrK8xc+PA9xByjqny0d113FXG6K0hoyap14rPZaUfFWd13okyWi8J2QRJIP1yKHwBZjX8PiInTm9yXmVk6j3Jd9zsXNdi2dMIJZicTudWY6k/15kknpK2R2lZWNLaq24ZfVj2pmR5IPa8/Z8TwialG7uV8XV5Ok+LyRWV72jG9BomXj9b4U8DEeJnd6qKmFp6kLva/Td7ni6bve0TpcmX7Uxgo5Dex5AAk8hENKm6k1FF6hSdWaij9FWCyLKlpKQURFCKOSig8Y30klZH06SSsjPHp6IAQAgBACAEAIAQAgBACAK46ZLtrLk2gD2GMtu5s1J5AqR+OKOOheClwM3SVPWpqXD7lbXZbOrbP2W15Hce7j4cIpYeolzWfOYijykctq+W9ix9mb3FBJc5jKW3EblrxG7iOYzmqw3onwmJ5VasukvP5v8SQTpuEVIJG+gJp4DPyiFK5cSuaUyVZrTqJM7D9xyteYzFaeketNbSxRxGIw7vSlKF+Dav4GVZ0iTSWGlSsqhAUTI7wngYWbI5upUbnJtt7W8/M2kaor8cvQx4RmC8LaklC7nkANWO4Acf5nQR7GLk7I5lJRTlLYiub/vViS7H6R8lHugcOS18SecWJSVOJj3eKq6z6K+W7WRcRnN3d2Xy3eivZnqZf6VNFJk0UQH6svWve2R7gOJEa+EocnHWe1m9gcNyUNaW1+SJ/FwviAEAIAQAgBACAEAIAQAgBAGjfd2raZEyS+kxSK60OqsOYIB8I5lFSTizmcFOLi95+d7ZZWlTHluKOjFGHNTQ04jLIxgTg4ScXuPl6lN05uL3Ge77wMvstmnqvdy5eXCLFGvbmyKlahrvXi7S+efWTq6Np2CjH9Km5gRiHfXJvGh41MTSpJ5o6pY6z1ays+P49jrTLXZJ5DGYFYZA43kuAdRiBViK0y0yER2nE0KdZS6DT8/I2ZE6zSQQsyWtTUkzAWY0pVmYlmNABUknIR41JnUpPazTtu00tcpQMxuOaqPEip8B4x1Gk3tKlXGUqe+76vfYRK9r0JPWTmqdFAy8FXcP5VOUTc2CuZk6lXFStu8l8/oi1onF2LNqfIDcBGfUqObuX4QUI6sSa9HexhtLC0T1+gU9lT/3WHLegOvHTjFzCYa/Pl3GvgcHf9yezd7lxxqGyIAQAgBACAEAIAQAgBACAPlYA+wAgCj+lBFF4TMOpVC3JsAH7IU+MZGOS5TuMHSSXLZcCJxSM8ySJ7IaoaceB7x/RiWnVlDYczhGatJHTk3176nvX+B08zFmOJi9uRSngv9X4/PY2P7Xl8W/Kf/USctT4kX6Or1eJrz769xfFv4A5+YiOWJitmZNDBf7vw+e5yp00sSzGp4nh8AIqTqSm8y7GKitWKJ9sR0fNNKzrWpSVqss1DTObDVU5ankNb+Hwf8qnh7mxhMB/Or4e/sW1LQKAqgAAUAAoABoABoI0jXPUAIAQAgBACAEAIAQAgBACAONtVcQtcnBXBMU45Uwao4BANRnQgkHkeNI4qQ1o2vYjqQ142vYqZtp7yscwyZk5wyZFZgWZXgcbgsRwIOcZksRXpS1ZGPLFYmhLVm79pmndJNuZSA0tT7yyxUfmJHpHjx9Tgjx6Tq22L53kTtE9nYu7FmY1LE1JJ4mKkpOTu9pRnOU5a0nmY45OBACAEAda4tnLRazSRLJXQzD2ZY7339wqeUT0sNUqbFkWqOEq1diy4stXZTYCTZSJk2k6cMwSKIh+ynEe8c8qikalHDQpZ7WbOHwcKOe18SYxZLYgBACAEAIA5n9uydatSlfYmaVpX2eOUAe7Xe6S6VDmoDZLxYKAa/WzJpr2W4QBl/tBMCuagNpv3E6io0U74A82a9JbmgrUVOakZAgeZqKDWAPiXtLJUAntEAdk0qdKnd/XEQBvQAgBACAORtFs5ItiYZy9oezMXJ0rwbhyNRyiOpSjUVpIiq0YVY2kisb56NLVKJMjDPTdQhH8VY08mNeEZ1TASXQdzKq6Mms4O/qRe03LaJZ7cictN5luB50oYrPD1VtiynLC1o7Ys10skwmgRyeAUn5RzyVT/V+BxyFX/V+DN+x7M2yb7Fmnd7IUH5noPWO44WrL+JLHB15fx8ciSXZ0X2p85zy5I7+sb8q9n9aLMMBJ9JlunoyT6bt2E0ubo7scihdTPfjNoV8JY7NO+sXKeFpw2LxL9LB0aeaV31ktRQAABQDIAZAeEWC0fYAQAgBACAEAIAQAgBACAEAIAQAgBACAEAIAQAgBACAEAIAQAgBACAE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data:image/jpeg;base64,/9j/4AAQSkZJRgABAQAAAQABAAD/2wCEAAkGBxQTEhUUEhQWFRQWGBsVGBcXGBUXGhgYGRgYHRkcGhUYHCggHRolHxUZIjEhJSkrLi4uGh8zODMtNygtLisBCgoKDg0OGxAQGywkICUsLS8vOCwsLCwtLCwsLCwsNCwvLC8sNCwsLCw0LywsLCwsLCwsLTQsLCwsLCwsNCwsLP/AABEIAQ4AugMBEQACEQEDEQH/xAAcAAEAAgMBAQEAAAAAAAAAAAAABgcDBAUCAQj/xABIEAACAAMFBAcEBgcGBgMAAAABAgADEQQFEiExBkFRYQcTInGBkaEyUrHBI0JicoKSFKKywtHh8BVjc5OzwyQzNENT8RYlg//EABoBAQADAQEBAAAAAAAAAAAAAAADBAUCAQb/xAA5EQACAQICBQsDBAICAwEAAAAAAQIDEQQhBRIxQVETIjJhcYGRobHR8DPB4RQjQvEkUjRyBmKyJf/aAAwDAQACEQMRAD8AvGAEAIAQBr223S5K4psxJa8WYLXkK6nlHkpKKu3Y5lKMVeTsjgWjbyxrkGd/uow/bp6RVlj8PH+XqU56Sw0ctfwuzFL6QbITn1q8ygP7JJjlaRw7/l5M4WlcK/5eTOzdu0Fmn0EqcjMdFNVb8jUb0izTrQqdBplylXp1ehJM6cSEogBACAEAIAQAgBACAEAIAQAgBACAEAIA8u4AJJAAFSTkABqSYArjajpAdmMqxdkb5xAJ/Apy7iQd+WlcvE6RUcqefWYuL0soZUs+vd3e/hxIXPnu7YpjM7H6zEsfM7uUY1SrOo7zdzAq16lV603cSJDOaIrOeCqWPkBWPIUpz6Kb7DynRqVOhFvsRsvc9oAqbPPA4mVM9ezlErwldfwZM8DiEr6jNIjdw9DEDUoPPJldqUJZ3T8GSW4NtJ9nIVyZ0r3WPaA+y5z8DUbso0cPpKcMqma8/wAmrhdL1KfNq85ef5+ZlnXPe0q0y+sktUaEaMp4MNx+OoqI3KdSNSOtF3R9HSqwqx1oO6N6OyQQAgBACAEAIAQAgBACAEAIAQAgBAFcdI20JZjZZZoq5zSPrHUJXgNTxNBuIORpLFOP7Ue/2MPS2Ncf2Ybd/t37yAyfZqd/aPj/AAFB4Rjy22Pn5bbLsJJ/8OtH6MbQQBQFuqIIfABXF30zwa059mL60bU5LX38Pm81FoiryOu3zuHV7nQ6MLUVtTp9V5ZJ+8hGH0Z/OJdEzetKHVf54kuhKj15Q6r+H9loxtn0Zzr2uSRaRSdLDHc2jDucZ+GkR1KUKitNXIqtGnVWrNXKp2vuH9CcDrA6N7OY6wcAyDjoGGROWRIBwsZguRacXk+O38o+ax+juQacHk+O1e6Ofc16TrNNE2WwU6FaEhl91sxUeGUQYfEuhK8f7K+Fxbw0rwz48GWNdPSDImUE9Wktx9tPMCo8RQcY2aOkaM8nk+v3/o36GlaFTKXNfXs8fexLLNaEmKGlsrqdGUhge4jKLyd80aSaaujLHp6IAQAgBACAEAIAQAgBACAEAad73gsiS819EWtOJ0VRzJIHjHM5qEXJ7EcVKkacXOWxFHiVMnvhHamzWPi7nM8szUndnHy0VKvW62z4yCniK+W2T+eBv7Iyg9rs4YZYwaHioxD1URPgo/5KT6/JMsaOh/lxUtzfkmW3tJbRJss6YdyECu9myUeJIj6GrUVODm9x9VWqqlTc3uRX3RjZy1rZtySzU82KhfMYvKMbRUXryl1W8f6Pn9CQbqSnwVvF/gtONw+kI/tdf/6MgVKdc/s78I3sR6AbzyBinjcWsPTvvewoaQx0cLTvtk9i+bkQC2XSzWSZappbtOmCuZc41q7E50oCBxpXQCuQsNJ0ZYms7yezv3+yMKOEnLDzxdd3k1l3u1/ZbLeUdigZogDYsNumSWxSnaW3FTSveNGHI1ETUq9Sl0HYno4mrRf7crengTS5OkRhRbUmIf8AkQUP4k0PeKchGtQ0pF5VVbrRt4bTMZZVlbrWzw/snthtsucgeU4dDoR6g8COBzEasZKSundG1GUZLWi7o2I9OhACAEAIAQAgBACAEARrbG+bRZermSpavJzEyoORyw9oHsjXOhG7eIrYmtOklKMbreU8ZXqUIqcY6y38fnEgG0e0822FVYBEBylrU1Y5Ak/WOdBkNdIxsTjZ4i0Iqy4bbmBi9IVMVanFWXDa384Ew2D2WMn/AIietJpFEU6y1OpPByPIZbyI0sDg+RWtLpPyNfR2A/Tx159J+S4e5DdprI1ltr4CVIfrpZG4McS05A1XP3YzcZGVDEa8d+aMjHxnhsVrwyvmvuat6X3aLTQTpjOBotABX7qgAnnmc4iq4qtX5r8EQ18bXxPMb7l8zLO2HuM2az9sUmzKO493Lsp4DXmWjewlDkaajv3n0uBw36eiovbtfb+DvzpoRWZjRVBYk7gBUmLJcbsVbKDW+29qoDtU/YlLuy0NMqj6zV3x83H/ADsXd9Fei9/ufIw//Rx130V/8r3fqSvpElhbCQoAVWQADIAVoABw0jY0h/x5d3qje0p/xZd3qiqI+ZPkRACAMMy0UXFhcg8Fb1JFB4xZWEqvOx3GneWrdeKN7ZjbGbZJjMqq8t6YpZJFaaEMNG50OXnFzC1nh8tqNfBYh4W8dqfzItjZzbGzWyio2Cb/AOJ6Bvw7m8DXiBGxSrwqdFm7RxFOqua/ckMSk4gBACAEAIAQAgBAHxlqKHMGANKzXPZ5bY5ciUje8stFPmBWOVCKd0jiNOEXdJI3o6OzhbUbMpbAtWKOlaMBXI6gjKoyrrl4mtfEYaFeNpbiri8HDExSlu2WNa4dipFnYTCTNmDMFqBVPFUG/ma03UjihgqVF3Wb4sjw2j6OHetFXfFkmi2XjlbVNSxz+aEeeXziDE/Rn/1foV8Y7Yep/wBX6MjPRtZe1OmHcFQHvJLfspGZoWnaEp8Xbw/sxv8Ax+lanOpxdvD+zvbb2brLDPA3KJn+Wwc+imNPFQ16Mo9RsYynylCcer0zKbj5Q+KPDOQdMqEk8KEajhmM93wmp0XUTcdqOkk11nuITk2LA3tLwNR3NX5g+cbWDqa1K3DIhrrZL5l8QtV3y3qSMJ94ZHx3HxixKEZbUKeIqQyWfU/nocyfc81e0iPMXUMiOaZ5VAB8wfKKk6Di7xfua1FzlnquL+bH87yVbK9I82TRLTWfK0x1+kUd59sd+eZzOkWKONa5tQ1cPpBx5tXx395a92XlKtEsTJLh0O8ceBBzB5HMRpRkpK6NeMlJXjsNuPToQAgBACAEAIAQAgBACAEAIA5W1S1sc/lLJ8s/lEOJV6M+x+hXxavh6n/V+jON0aj/AIeb/jH/AEpUUdEL/H72Z2gl/i97JaygggioOREahslK7VXMbHPwH/lvUymO9fdqfrrv45HfHzmMwkqUrxXNfl1HyekMDKhNyiua/LqOVZZo60LXPCaDjUj1opyjvR8ekzLqxfJXtlf56mxMsY1U4eVKjy3eEWq2FhUzeTIo1n/LP1M913c7zMK0LEdwArmWPDTd51hRoqgnne5PTpvEPVjkltZOLtuOXKoSMb+8w0P2V0X48zHMqjZr0qMKStBe50yY4JSM7RbNSLTR0ZZc1/ZcUwzDhLdoDXsgnEM8t4FION9ocNbaQux2y1XbPNKo+9Tmkxd2X1l4EUIqdDWPKdSdF5bDylWqYeV1s8mXBsltZJtydnsTVFXlE1I5qfrLz7qgRr0a0aqujcoYiFaN4kgiUnEAIAQAgBACAEAIAQAgBAGne8vHZ5y+9LdfNSI5lHWTRzOOtFx4kZ6NJv0c5eDh/wAyhf8AbjL0O/2GuD+yMbQMr4drhJ+iJbOtCJ7bKv3iB8Y1jbObfNhs9ukvJZlcHMFSpKMNGFN49RUHImOJwU42ZxUpxqRcXsKHve63ss55MwYXQ6jIEaqyngRQjy1BjEqQlRnY+bxFGVKbjLP7o6l3W3rFz9pfapv5gc4u05qcbmJWw7hNKOx7PYnF0SVlJgVlWezIHxCpBZgAtKgkAE0prmd8Vq9Syb4I+jwWDsows7b31nWlhxMYORXCpwqahalxrQE1wg5gbu8w0qyqptFjFYbkVFb3c+WlpikFcJSmYo2LvBGo5UJ4V0iVvLJEFOMJO0nYxWKw9mWZQD4KVIYYKhCHWUaZ9o1NaCopUUoPcJhq9a83lHO19u3f6GliYw1dWPSdm+HzeeL1uyVapWCYONDoyMMjTgQRQjSPZRcW4yMqStzWVdeFinWG0DtFXXty5i5VGlR8Cp40NQc4edTetEhWtRkpRZbWw22S2xermUS0KM10DgfWT5jd3Rr4fEKqus3cLio1o9e8lsWC0IAQAgBACAEAIAxWq0rLRnmMFRRUsdAI8bSV2eNpK7Kv2i6QZswlbN9FL0xUHWNzzyQchnpmNIyMRpF3tS8TCxWlnfVo+PsiG2mc0w1mM0w8XJc+bEmM6VWpLpSb7zJnXqz6Um+8+SZpl1KMU4lSVPmKQhVqR6LYhWqwfNk13nQF4TpUsGXMeWHVRMwEqchVakZgCrfmzjjD1503OEHa79CPC4mdKU4U5Wu/S+z8HNY1JY5k5k6k+O+PZSlJ3k7nUpyk7ybfaBqDvGY5R4pOLumeRk4u6dhe9rmTVUzHL9WCAW7TYTmRjOZA1ANaZ0pUxZ/USqJRnnwe8tfqp1EoVHfg95rXba+qmpMpiCMGK+8AQSPTzAjunNxZ1BpSV/nWWve15yls36R1mBCEwzQaYRMdVBrwBYGjZZZikWqVGFWooVNl8y5GpWp3dLOVnZccvP5Y6dhlibKZcKrMl+ywFMzmrV1zIIYVzodxjcrYeKXJ2y3HuExX6ulry27H2n2S+JQ3EA+Yj55qxG1ZnC2MvQux7BQ9dNkTBWoZ0LfSaakgfmIzoDH0sNWWHjJLYkiCk50MY6LldSWsuq+fv25M77/8ybT3x/ppGLjbcrlwLlbpEY28u9ZkqWTqGKg71xKTXzQCnMxBTSleLKWKk409ZbmvDYVujzJMwFSUmIahhuO4g8P/AEd4iu1KjPI4o1rWqQZd2w21a22VRqLPQfSKNCNzr9k7xuOXAnYoV1VjfefSYbEKtC+/eSeJyyIAQAgBACAEAVT0k7QGbN/R0P0co9qn1pg1ryXSnGvARj6RxF3yUe/2MDSuKu+Rj3+xC4yjFEAZJYC0ZxU6qn7zV05fx05ld5R739vnpt4leV4x739l9/bbtPayUxKACGAIOfDu94GIlTSlqvgQqilPVlvXz2NRmU7urPEZoe8bu/1MSpSXWvMnSkv/AGXmeCCMj3jeCOIO8R0s9h0rPNfO0QBz5iYSRu1Hd/LTyiwndXLcZayuSvZV1tVnn3fNPZdS0vlmCR4NRvFuEW6FSzT4ehcoVZRzW1E9u2Yyo4CsrtRACMkVRQMW0ObNQAmuWmdNvEY6nJa0XuOMBS/T0mpO7bb+35MSW6k8ShQIBg/GACBXgFB8ct0YPKLX1N+0crHX1N9r/PUzGw0fGjYe1iIoCC1CKiuhzrwqAaa1vUsbUp0+TVmjxU4Kqq1ucv6zNmWlBQd+epJNSTzJNYqSk5O7JW23dnJ2rP0He4+f8I7pdIq4z6Eu71RAL2seNcSjtL6jePmP5xLVp68bGTha2pLVex/L+5y7ovKZZ5qTpLUdTUcCN6kb1Iy/nnFGlUlTlrI2aNaVGesi/wDZ6+ZdrkLOl6Nky70Ye0p5j1FDoY3YTU4qSPpadSNSKlHYzpR2diAEAIAQBz7/ALx/R7PNnZVRSVB0LHJB4sQPGOKk1CLk9xHVqKnBze5FDMxJJJJJzJOpJ1J5x8vKTk23vPjJScpOT2s+RycgEakVA3cW3A8t55U4w+fPRDPYv6XzJfgZ5kmpOZPGHUhkskZ7GKl099T6ZfvekcVMkpcH89COrklPg/noa6NUA8RWJGrOxK1Z2BGWWmtN1eI4Hn510h8+fPAfPnFdXhY+I1f6+X9ab9YNHrVjDbUyrw+B1+R8I7pvOx3SeduJ5u62NJmpNXVGDd43jxBI8Yng7MswlqyuXXInB1V1NVYBgeIIqD5GJyy8iPWizupYFXzdmDKrNqxYEFQaHv0IijUpVeU14mdVo1lW14HesLuUUzBhfePHI8qjOm6tIurZmaCvbMzR6ekZ2wtGcuXwrMPLVV+L+UT0VvM/SNS1NR4vyRHYmMYjl6WfBMNPZbtD5jz+IiliYWest5rYaprwz2rIkHR3tJ+iWgK5+gnEK9dFb6r8qE0PI1+qIkwdbUlqvY/U2NH4jUnqPY/UvGNc3RACAEAIAhXSrasNlSWP+5MFeaqCf2sEUdIT1aNuLt9zN0rPVw9uLS+/2KqjAPmD4zUFToMzHqV8j1K7sjxJzAJyJ3cK/P8AgBuj2W2yOp2Tsvnz3e8yRycGSztR0POnmCPiRHM1eLOaivBrq/JjpqOBI8iR8o6OuD7PQQB4wdqvKlOfGOr5WOr82x6Zaih0OUeXtmeJ2zOcFIADa0FfLWLU1aReqR1ZW+WeZZ+wNuMyyYdWlMUFeHtLpu7WH8MTRd0mTxd4pnXsdo6ukuc4xksVY5BwSSFUk5lQaUJrRax21fNEklfNHq0W6rdVKOKZ9YjMSh7znQH3V1Y8gxBR3sKOV2fWMqyyvdRcgKkkncFBOuWkM5s4nPbKTITarQ0x2dtWNeQ3ADkAAPXfFpKysfO4is61Ry3buwxR6QGhfUmsuu9TXw0Poa+ER1o60GWsJO1S3E4EZppl4dGt+fpNkCuazZP0bV1K07DeIyqdSrRuYarylNN7T6TCVuVpJvbsZLIsFoQAgBAFX9LNprPky/cll/8AMYj/AGoyNKS6Me8wtMzzhDtfzzILGSYYIgBAHwNX4R7Y9tYE0oeBB8iD8o86hty+Zn1tW+837Rgti7F6Hi2LsXojr2O4jNsrTpIJaUxE1NThPaV1HDMgj7NRF5YflqPKQ2rJ9f59TSWF5egqtPpLJrjbf228e3byIomaIA+31IoJEwDKZKrX7UuZMln0lr5xoVVeEJcV6ZGpWV6dOfGNvDI6mwl8LImTFcMVmKDlQ0KHgTwc6cIUVrJoiVaFOPPdsydtfNmdSGYFTqrI2feGXOJdSSJI16e1TXijVN/yUASzyy5+qiIUHlSvkpjrk5PORy8RGT5t5Pqz89nmcq12a1T2xPLY8B2VC9ys1a8zn8IkThHeU69LE1smklwuak27Jy+1KcdwxfsEx0pxe8pywNZbr95qAx0VZRcXZqzPM2XiUqdCCPMUj0RlqtPgRRecZMlZtG6yW9GN69TblUnsTh1R4YtUPfUYfxmLmBqatTV4mho6rq1NXiXfGubogBACAKi6T2rbu6Wi+rH96MTSf1V2fdnzmmH+9Hs+7IlGaZJ6lSyzBVBZjoqgknuUZmOoQlN2irncKc5u0U32Ew2e2AnTSGtFZMvWmXWMOS/V72z5RpUNHSbvUyXA1sNomTetWyXDeRm+ZaraJyooVFmzEUDcFdgPhFPFfWlbs8MihjbcvJLc7eGRozND3GIFtK0dqPQNc+NT5mvzjzZkLWyJt0U2vDaZkvdMl1/EjCno7Rq6LnzpR7zZ0NPnSh1X8P7OhttsQTin2RanV5Q38WljjxXfuzyM2MwWvz6e31/JYx+juU/cp7d64/n1K5jFaadmfPNNOzOxf9m/+tsMzg9oT80yo/YbzMaco/4sH83mxON8HTl2+d/Yj91tSanOo/VP8o4wz55l4lXpS+b0Ti5rmad2mJWWDrvYjULy4nwHEWp1NXJEWFwWsteps3Lj+CXWSxpKXDLUKOWp5k6k8zFdtvaaySSsthnjw9EAaF43TLne0KNudcmHjvHI1EdRm4kdSnGorTVyHXhYHkvhffmrDRhxHA8Ru56xZjJSRiYrCui7rNfMn8zIZPWjuODMP1jSKFZWmzRg7wT6l6CROKMrr7SMGXkymo9RHEJaslLgS056klLgfpKx2gTJaTF9l1DjuYAj4x9EfVp3M0AIAQBFb92Il2qeZ0ya61AGFAu4U1YH4RVrYOFaWtK5SxGAp156829lsj7Y9gLElCUaYRvd29VWinxEI4KhH+PjmIaPw8NkfHMkFisEqSMMqWkscEVVr30GcWUklZFyMVFWSsbMenpQ+0krDa7QP76YfzOxHxj5vFq1aXafI4+OriJrr9czkWpiEamtDTvpl6xDBJyVyvTSc1fZcyKKZcMo5vc5bvmSPo+el4SBxxg/5Uw/KLujnat3M0dFO2IS4pl0Rvn05FNqNiZVqJmSz1U46sBVX+8vH7Qz41oBFTEYSFbPY+JSxWBp4jPZLj7ka25uZrPdNmlMQWlz6sVqRVxOJoSAaVcboir0tTDKPCxBiaPJ4RQ4WIHcFnEy0yUJIDOAaa0zrnuqMqxQou07mRCEZvVlsLiMtQmH2VApkcNFA3EaUHDSJd5Z3mhJschjWUcLjPErMGPAtX2x96oMdy149JEsuUj0l4nTiMiNG8lJ9p2SUNcHtuTkFDDNR93tE7wAcXcFd2SuySmm3aKuzzdQUVCtNyGaTXaYeTB3ZieFMRHdv6qwlHpI7rU5w6SM16WETpZQ5HVT7rDQ/wBagkb44jLVdytOEZxcZbGU3b1ImzAwoQ7AjgQSCPOIq/Tfd6FVU3TSi9xrxCC9+jm19Zd8gnVQZf5GKr+qBG9h5a1KL6j6bCy1qMX1emRJYmLAgBACAEAIAQBT3STYurtrNumqswd9MJHf2K+MYekoWqqXFeh83penq1lLivT4iKstdeR8jUfCM9Oxlp2PseHhJejmTit8o+4Hb9Rl/fi/o6N61+CNPRMb178E/YuWN4+mEAQvpaP/AAH/AOqfBoq4z6LKeP8AoPu9SsdjUrbZA+0x8kY/KMmntMKl0izL8Y4FWtMTgE5aAM2/dVRXlWNPR1GNWulLg2c4rFSwtJ1oJNq23ZtOFct8paGV5M1XCPgbCrLXFlQljmuYYUyJUZ5Ro4rDU3h5TjK9vc7q6TxUq0MPXo6msr7b7E9nDrTuzvTrSVtCLXsuhBHBq1U+IDDyj59yV0uN/Ilckmo8b+VjU2mtYlKJjEBZavMaoLZKBoARnRj5xpaOpRnKWs7WVzmWLqYaUOTipOUlGzdtvXuOdsxfAtRlTkyUl0KkUYHCSQczvVTlFnGUYfp+UT3neIx9aeJeFnBRsta6d77LWyWWfAlkYoKb2metrnn+8YeRp8oiqdIgrdPw9DmRGRFu9DlorZpye7NxeDIvzVo2MC70rdZv6NlejbgyfxcL4gBACAEAIAQBDuk66etswnKKtIJY/wCG1MflRW7lMUsdR5SldbVmZ+kqHK0W1tWfuVNHz58sIAsLolsHanTyMgBKU8zRn+CecbOjKdoufHI39D0rRlUe/LwLIjUNoQBAumOZSyShxnjyEuZ8yIp452pd5Q0i7Ue9EI6OpGK14tyS2avMkKPRj5RmUt7MejvZYt4WbrEoKVGYrpXgeRBI8Yt4Wu6FVT4eh5iKKrUpU3v/ALRHdk9k1shOAOFLYzjZWJIFFUYcsK1JzzrSL2KxlJ0uTo3z239CNLE1qyrYlxvFWWrfftk7738SNu0zcc8EaB5aDmEerHzLDuEYMp3rxit1/Q5lPWxMYrdf0Ope93LPllGpQ11zBBBBBHAgkeu6NDDV3RnrJX3NcUWKtPlI2vZ5NNbU1sZpbO3AllUKgCgVwqCzUxGrEs2ZJy7hlE+LxirRUIK0V35kdKjNTlVqy1pytnZLJbkkdqKJYKSvOZinTW96Y7ebk/OIJ9Jlep0masckZZHQvOpMtKcVlsB90uD+2I09HvKS7DZ0W8pLsLUjRNUQAgBACAEAIA+OoIIIqDkQdCO6AKT2vuA2SeVAPVPVpR5b1J4rWnMUO+Pn8bhuSndbH8sfLaQwnI1NaPRezq6vY49ls7THVEBZ3IVQN5P9a7tYq06bqSUY7WU6VKVWahHay9NnrqWy2eXJXPCO0fec5se6py4Cg3R9NSpqnBRW4+wo0lSgoR3HRiQlEAVh00WnOzSx/eOf1Av70Z+kJc1Iy9KS5sY9fp/ZxOjabhmuD/3AFH3k7WXeGP5Yqwh+3rGTSqLW5Pfa/wBixY8LBgtaFkZUNGIIBrShpxGY74A0buuwqwZ8Iw+yq1IGVK1oNxIpTfvypBRoaj1m7srUMPybcm7tnTxitKioFab6GtDThkfIxOWT1AGveFpEqVMmHREZvygn5QQW0pBRFdu7uVG7u4jw8Jx0QTaW5xuaQ3mHlkelYv6PfPa6jU0W+fJdRckaptCAEAIAQAgBACAOfftzy7VJMqaMjmrDVGGjLzz8QSNDHFSnGpFxlsI6tKNWDhLYzl7K7ISrHV8XWzSKYyMIA4KtTSu81J+EQ4fCworLbxIMLg6eHXNzfEkkWS2IAQBR3SdeAm29wNJSrK8RVm/Wcj8MY+OnepbgYOkZ61XV4Iw3WhSWlKhhR67wxOL0J9IsxjaOqfN1KzjXc47n6ZeZYFzXqs9dwmD2l+Y+yfTSK04arNujVjVjrR/o9vIaWWaUMQY4nQsak5dpXO+gAwnLIUK0z8untLF08mfP7Qc5LZ5uLgxlqo+8wc5fdxHlDVXEaq4mey2Yg43o0wihIGSj3V34cvE58h43uRy3uWw2Y8PCG7bXyGlPKlGo+uw01HZHzPhxpKqfNbfArVcSozVNbXt6vyV1FE4EASzoum0vGUPeV1/ULfuxdwL/AHe40NGu1bu9i8I1zeEAIAQAgBACAEAIAQAgBAGG22lZUt5jeyis57lBJ+EG7Hjds2fnB2adMJbNpr1bvdqsfUmMKL5SrfrufKVqt3Kp2sk8XzAPqMQQVJBGYINCPGG07p1ZU3rRdjuWHadx2XUTCN65P4roT+WIZUluNihjJVFnB9yuvnedQbRSwKsk1PvIR6g0jjk2XNdW3+D9jDN2plU7Cu1dD2QPOtfQx6qLK88bRjvv3P72ONeF9zZopkiH6qk58i+pHcBzrEsaaRRraQlLKmrev4+ZnItMrEjKN6kDyyju18ijTnqzUnxIsDGU1bI23kI8PCRdHjUvKzH7TjzlTB84tYP6y7y7o/667/QvqNo+hEAIAQAgBACAEAIAQAgBAEV6TLd1V3zQDQzCsofiNWH5VaIMTLVpNlbGT1KMn3eJTVzy6zR9kFvl+96Rl4Vc5s+SxUrUn12X3+xIkUkgKCWJoANSeUXdhm06cqktWKzJNdmzSijT+0fcB7I7zqx9OR1iCVV7jaoYKnTzeb8vD53Ga8b7lWcGXKVSy6gUVE7yN/IeNI8jTcs2S18TClk83wRt3LapsxC01AufZoCtVprhJJGddY5mknkSU5ScbyVmfbfc0qbUlcLH660VvE6N4gwjNo8qU4VFaauRO9LreQe1mp9lxoeRG5vju3gWITUjIxOCdLnRzj5rt9zSjookYt0nBMYbq1Hccx8aeEZ+IjafabNGevTT+ZGCISQ7mw70t9mP94B51HzizhPrL5uLmB+vHv8ARn6AjbPohACAEAIAQAgBACAEAIAQBWnTPa+zZ5XEvMP4QFX9tooY+VoJdZmaTlaCjxfoQS4V9tu4d1Kk/ERBhlzWz5fGXbjBfNxZGzt09UuNx9Iw3/UX3e/jz7hHlSd3ZGjh6Cowtv3m/eRcSpnV1x4ThprWm4ceHOOI2vmTu9nbb9yDXfOVJiOy41U1plrQ0OetGofCusW5K6sjDw9VU6zlVvfPtub9p24IJCygKe83yOE/ERWmlDJ3fYjS/Vp5qPn7J+p9sm2ExjTq15CjDF901NY6jBSV812nP6t3soX7Hn6Emsr9fK+llFcWRRv5gHzAMcPmvJlxO6u0Q69LAZMwocxqp4rz5jQ+B3xZhLWVzCxmH5KV1sez2I9fsjION3ZPcdD4HL8URYiGtG/A7wVTNwfavnzYceKBfOxseaW6zf4yerCLGF+rEtYL68fm4/Qkbh9IIAQAgBACAEAIAQAgBACAKZ6W7RitwXckpV8SWY+jLGVj3z0uoxNJy/cS6jFsFYOsYEjsqTMPeDhQea4vwx5F6tJGVSp61dyf8UvF5+RY0RF4QByrw2fkTWxspVzqyMyE/eANGPMgx3GpJHE4Qn0kmaDbHy902b4sD8AI75Z8Cv8AoqXy3sY22emyafo0xqk5iuEDI5nOmtPqmPeUUukiTkpxjanNrts16EjsysEUOcTgAMwFKmmZpELtfInOdtLY+sklgO1L7Y7h7Q8RXLiBHdOVmQ16XK03Hw7fmRCZssMCp0IIPcYsnzsZOLUluIqQRkdQaHvGR9Yy5x1ZNG5dPNHV2T/62y/48v8AbETYX6sS1g/rxP0NG4fSCAEAIAQAgBACAEAIAQAgChOkGbivG0H7Sr+VEX4gxi4x3qs+e0g7133ehMOj6z4bKG3ua+A3fmxecdT3LgiGlG0X1t+3oj3fl9TRN6mzJjZQC5ClsNcwKDTKhqeI8IZuSyir+h7UlNZQV35GO69o5nWLKtSYGbJWwsmegqragnLEMqkZR5GbvaSs/I8hUberNWfkyTxISmG12lZaF3OFVzJ/lvJ0pA8IvN24UNRZVV5uA3gtCK+MQcvHg7EH6mG5O3GxKLJaVmIroaqwqP5jcRpSJywZYArq0ScDsnusyjuUkD0Ai4ndXPncVDUrSXX65kWvFaTXHOvmAfnFHELnmjQd6UX1emRvbJ/9bZf8aX+2I9wv1Yl/B/XifoaNw+kEAIAQAgBACAEAIAQAgBAH532qmVtlqP8AfzR5Ow+UYWJd6sj5vFu9eXaWbspLw2SSPs/Ek/OJanSYj0V2Hq9LX1XZQAM5LE5ZcTnlXI5nKik7qGzhMOqrcpvmrx7Ec1JVHKNOkrylsvsSW1vqXjmc6x2mXbE6uYwmI4LJMUrqKiqOopXJtwIwtXIiJcZh6cYqpSvbY093A9jCvRlyeIs3tTV7NLbt2NZeKsSOWCAATU0zOlTvNIzjtnNvm7xOKdY1JEvE7rmCzAZVI0UDFXjUcIaqlltDSaszUk3migL1SrJ0whTQDywseKjnTFTPVlo1qPNneS3fZPiVViKiSqSptU3sl6Nrak9zfUdaw2RJS4ZYohJYAaCuuEbhXOnMxlFp8DZgCCX8KWmb94estCfUmLdPoow9IK1a/UiIXuPpW50+A/hFTFdJdhYwr/aXzedHYSVivCzD7eL8is37sMGr1l83GpgFevHv9C/o2z6IQAgBACAEAIAQAgBACAEAfnLab/qrV/jzv9V4wq/1pdp81ifry7S1NmXrZpdPtDyZh8olqdJnlF3pxfUjWvR5JngPPVCAARkWr2siWqoBD6EZ13ZGJ6WL5Km6aSu3fP2Oo8yvGqnmk1bjfz3bvwZbPcSyinUkKqEUTCoULU4sOAChIY61rlprHv6uTpypySzt5HddutUhOT6N+x3W/wAEb9rtqS6YyanQAMxy1NFBNM4pSko7WcSnGKvJ2Md4VeV9H2sRWhBFMNQa14U79dDFnCzhTqxnPYs/bzOK8JTpShF2bVvE4M64BJLWhnQOUly3JZlXDLYFQKkipIpoMzzNbdPHRjNSayT4l3E4l1cPOkkk3Fq+7NWv82HbuO1I8lMDA4VVWAIJUhRkab4oVZRlOUobG3YqQvqq7v2cToRwdkDvtq2iaftAeSKp9VMW6fRRh6Qf7zXUiFWydjdm3E5dwyHnSvjFGvK831F2lDUgokw6JLHjtpemUqWzV+01FHoW8os4CN5uXUa2jIXm5cF6lzRqm2IAQAgBACAEAIAQAgBACAPz5tnJw260jjNZvzHF+9GHilasz5zGq1eXzcTnYW1YpJXeMLjudR81bziess7lfCyvBx4NrzPGz9glTVtCzpavM65w+IAnPeDqFripTnSIFv7f68rE639r/HlYkkiUEVVFSFAUVNTQCmZOp5x6zpu5xLwNZz8sKjuwhvi5jPxj5yXUZePfPS6jeuQ/RkcGIHjRvixi3Qd6cWXcM26UW/lnYz2275c3D1i4ghqFPs1pSpXQ5E68TEpOce7Zarb5wlAKglKHCgAYyQVyGWmL15x5/J933+eBz/J9i+/zwJA7gAkmgAqTwA1j06Kvvi2EI76NMJpyLkk+QJPhFqUtSNzDX72Ict179y2fZEaEZholwdEN2dXZXnEZzny+5LqB+sX9I2cFDVp34m/o+nqUr8cyeRbLwgBACAEAIAQAgBACAEAIApHpTsmC8Hb/AMqJM9MH+3GRjo2qX4owtJQtVvxQ2PvIS8DE9kVlvyWoofDsnurHa59NGPTnyWJaeyXr/d0S69boczOvsziXNpRgfZmAaYsjnTKtDoNNYrtb0aLT2rb69vuc60XneCihkKDpiVC3iKORXv8AKOHKotkfM4cqq2RT7/6ZELyvKakxusM4TPrVLLqOGW7gIryhUk+fbyNTRv8A4tpLSkeVjqKOy8mt26yTa70je2fvW0VP6P1jgZsrK8xc+PA9xByjqny0d113FXG6K0hoyap14rPZaUfFWd13okyWi8J2QRJIP1yKHwBZjX8PiInTm9yXmVk6j3Jd9zsXNdi2dMIJZicTudWY6k/15kknpK2R2lZWNLaq24ZfVj2pmR5IPa8/Z8TwialG7uV8XV5Ok+LyRWV72jG9BomXj9b4U8DEeJnd6qKmFp6kLva/Td7ni6bve0TpcmX7Uxgo5Dex5AAk8hENKm6k1FF6hSdWaij9FWCyLKlpKQURFCKOSig8Y30klZH06SSsjPHp6IAQAgBACAEAIAQAgBACAK46ZLtrLk2gD2GMtu5s1J5AqR+OKOOheClwM3SVPWpqXD7lbXZbOrbP2W15Hce7j4cIpYeolzWfOYijykctq+W9ix9mb3FBJc5jKW3EblrxG7iOYzmqw3onwmJ5VasukvP5v8SQTpuEVIJG+gJp4DPyiFK5cSuaUyVZrTqJM7D9xyteYzFaeketNbSxRxGIw7vSlKF+Dav4GVZ0iTSWGlSsqhAUTI7wngYWbI5upUbnJtt7W8/M2kaor8cvQx4RmC8LaklC7nkANWO4Acf5nQR7GLk7I5lJRTlLYiub/vViS7H6R8lHugcOS18SecWJSVOJj3eKq6z6K+W7WRcRnN3d2Xy3eivZnqZf6VNFJk0UQH6svWve2R7gOJEa+EocnHWe1m9gcNyUNaW1+SJ/FwviAEAIAQAgBACAEAIAQAgBAGjfd2raZEyS+kxSK60OqsOYIB8I5lFSTizmcFOLi95+d7ZZWlTHluKOjFGHNTQ04jLIxgTg4ScXuPl6lN05uL3Ge77wMvstmnqvdy5eXCLFGvbmyKlahrvXi7S+efWTq6Np2CjH9Km5gRiHfXJvGh41MTSpJ5o6pY6z1ays+P49jrTLXZJ5DGYFYZA43kuAdRiBViK0y0yER2nE0KdZS6DT8/I2ZE6zSQQsyWtTUkzAWY0pVmYlmNABUknIR41JnUpPazTtu00tcpQMxuOaqPEip8B4x1Gk3tKlXGUqe+76vfYRK9r0JPWTmqdFAy8FXcP5VOUTc2CuZk6lXFStu8l8/oi1onF2LNqfIDcBGfUqObuX4QUI6sSa9HexhtLC0T1+gU9lT/3WHLegOvHTjFzCYa/Pl3GvgcHf9yezd7lxxqGyIAQAgBACAEAIAQAgBACAPlYA+wAgCj+lBFF4TMOpVC3JsAH7IU+MZGOS5TuMHSSXLZcCJxSM8ySJ7IaoaceB7x/RiWnVlDYczhGatJHTk3176nvX+B08zFmOJi9uRSngv9X4/PY2P7Xl8W/Kf/USctT4kX6Or1eJrz769xfFv4A5+YiOWJitmZNDBf7vw+e5yp00sSzGp4nh8AIqTqSm8y7GKitWKJ9sR0fNNKzrWpSVqss1DTObDVU5ankNb+Hwf8qnh7mxhMB/Or4e/sW1LQKAqgAAUAAoABoABoI0jXPUAIAQAgBACAEAIAQAgBACAONtVcQtcnBXBMU45Uwao4BANRnQgkHkeNI4qQ1o2vYjqQ142vYqZtp7yscwyZk5wyZFZgWZXgcbgsRwIOcZksRXpS1ZGPLFYmhLVm79pmndJNuZSA0tT7yyxUfmJHpHjx9Tgjx6Tq22L53kTtE9nYu7FmY1LE1JJ4mKkpOTu9pRnOU5a0nmY45OBACAEAda4tnLRazSRLJXQzD2ZY7339wqeUT0sNUqbFkWqOEq1diy4stXZTYCTZSJk2k6cMwSKIh+ynEe8c8qikalHDQpZ7WbOHwcKOe18SYxZLYgBACAEAIA5n9uydatSlfYmaVpX2eOUAe7Xe6S6VDmoDZLxYKAa/WzJpr2W4QBl/tBMCuagNpv3E6io0U74A82a9JbmgrUVOakZAgeZqKDWAPiXtLJUAntEAdk0qdKnd/XEQBvQAgBACAORtFs5ItiYZy9oezMXJ0rwbhyNRyiOpSjUVpIiq0YVY2kisb56NLVKJMjDPTdQhH8VY08mNeEZ1TASXQdzKq6Mms4O/qRe03LaJZ7cictN5luB50oYrPD1VtiynLC1o7Ys10skwmgRyeAUn5RzyVT/V+BxyFX/V+DN+x7M2yb7Fmnd7IUH5noPWO44WrL+JLHB15fx8ciSXZ0X2p85zy5I7+sb8q9n9aLMMBJ9JlunoyT6bt2E0ubo7scihdTPfjNoV8JY7NO+sXKeFpw2LxL9LB0aeaV31ktRQAABQDIAZAeEWC0fYAQAgBACAEAIAQAgBACAEAIAQAgBACAEAIAQAgBACAEAIAQAgBACAE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data:image/jpeg;base64,/9j/4AAQSkZJRgABAQAAAQABAAD/2wCEAAkGBxQTEhUUEhQWFRQWGBsVGBcXGBUXGhgYGRgYHRkcGhUYHCggHRolHxUZIjEhJSkrLi4uGh8zODMtNygtLisBCgoKDg0OGxAQGywkICUsLS8vOCwsLCwtLCwsLCwsNCwvLC8sNCwsLCw0LywsLCwsLCwsLTQsLCwsLCwsNCwsLP/AABEIAQ4AugMBEQACEQEDEQH/xAAcAAEAAgMBAQEAAAAAAAAAAAAABgcDBAUCAQj/xABIEAACAAMFBAcEBgcGBgMAAAABAgADEQQFEiExBkFRYQcTInGBkaEyUrHBI0JicoKSFKKywtHh8BVjc5OzwyQzNENT8RYlg//EABoBAQADAQEBAAAAAAAAAAAAAAADBAUCAQb/xAA5EQACAQICBQsDBAICAwEAAAAAAQIDEQQhBRIxQVETIjJhcYGRobHR8DPB4RQjQvEkUjRyBmKyJf/aAAwDAQACEQMRAD8AvGAEAIAQBr223S5K4psxJa8WYLXkK6nlHkpKKu3Y5lKMVeTsjgWjbyxrkGd/uow/bp6RVlj8PH+XqU56Sw0ctfwuzFL6QbITn1q8ygP7JJjlaRw7/l5M4WlcK/5eTOzdu0Fmn0EqcjMdFNVb8jUb0izTrQqdBplylXp1ehJM6cSEogBACAEAIAQAgBACAEAIAQAgBACAEAIA8u4AJJAAFSTkABqSYArjajpAdmMqxdkb5xAJ/Apy7iQd+WlcvE6RUcqefWYuL0soZUs+vd3e/hxIXPnu7YpjM7H6zEsfM7uUY1SrOo7zdzAq16lV603cSJDOaIrOeCqWPkBWPIUpz6Kb7DynRqVOhFvsRsvc9oAqbPPA4mVM9ezlErwldfwZM8DiEr6jNIjdw9DEDUoPPJldqUJZ3T8GSW4NtJ9nIVyZ0r3WPaA+y5z8DUbso0cPpKcMqma8/wAmrhdL1KfNq85ef5+ZlnXPe0q0y+sktUaEaMp4MNx+OoqI3KdSNSOtF3R9HSqwqx1oO6N6OyQQAgBACAEAIAQAgBACAEAIAQAgBAFcdI20JZjZZZoq5zSPrHUJXgNTxNBuIORpLFOP7Ue/2MPS2Ncf2Ybd/t37yAyfZqd/aPj/AAFB4Rjy22Pn5bbLsJJ/8OtH6MbQQBQFuqIIfABXF30zwa059mL60bU5LX38Pm81FoiryOu3zuHV7nQ6MLUVtTp9V5ZJ+8hGH0Z/OJdEzetKHVf54kuhKj15Q6r+H9loxtn0Zzr2uSRaRSdLDHc2jDucZ+GkR1KUKitNXIqtGnVWrNXKp2vuH9CcDrA6N7OY6wcAyDjoGGROWRIBwsZguRacXk+O38o+ax+juQacHk+O1e6Ofc16TrNNE2WwU6FaEhl91sxUeGUQYfEuhK8f7K+Fxbw0rwz48GWNdPSDImUE9Wktx9tPMCo8RQcY2aOkaM8nk+v3/o36GlaFTKXNfXs8fexLLNaEmKGlsrqdGUhge4jKLyd80aSaaujLHp6IAQAgBACAEAIAQAgBACAEAad73gsiS819EWtOJ0VRzJIHjHM5qEXJ7EcVKkacXOWxFHiVMnvhHamzWPi7nM8szUndnHy0VKvW62z4yCniK+W2T+eBv7Iyg9rs4YZYwaHioxD1URPgo/5KT6/JMsaOh/lxUtzfkmW3tJbRJss6YdyECu9myUeJIj6GrUVODm9x9VWqqlTc3uRX3RjZy1rZtySzU82KhfMYvKMbRUXryl1W8f6Pn9CQbqSnwVvF/gtONw+kI/tdf/6MgVKdc/s78I3sR6AbzyBinjcWsPTvvewoaQx0cLTvtk9i+bkQC2XSzWSZappbtOmCuZc41q7E50oCBxpXQCuQsNJ0ZYms7yezv3+yMKOEnLDzxdd3k1l3u1/ZbLeUdigZogDYsNumSWxSnaW3FTSveNGHI1ETUq9Sl0HYno4mrRf7crengTS5OkRhRbUmIf8AkQUP4k0PeKchGtQ0pF5VVbrRt4bTMZZVlbrWzw/snthtsucgeU4dDoR6g8COBzEasZKSundG1GUZLWi7o2I9OhACAEAIAQAgBACAEARrbG+bRZermSpavJzEyoORyw9oHsjXOhG7eIrYmtOklKMbreU8ZXqUIqcY6y38fnEgG0e0822FVYBEBylrU1Y5Ak/WOdBkNdIxsTjZ4i0Iqy4bbmBi9IVMVanFWXDa384Ew2D2WMn/AIietJpFEU6y1OpPByPIZbyI0sDg+RWtLpPyNfR2A/Tx159J+S4e5DdprI1ltr4CVIfrpZG4McS05A1XP3YzcZGVDEa8d+aMjHxnhsVrwyvmvuat6X3aLTQTpjOBotABX7qgAnnmc4iq4qtX5r8EQ18bXxPMb7l8zLO2HuM2az9sUmzKO493Lsp4DXmWjewlDkaajv3n0uBw36eiovbtfb+DvzpoRWZjRVBYk7gBUmLJcbsVbKDW+29qoDtU/YlLuy0NMqj6zV3x83H/ADsXd9Fei9/ufIw//Rx130V/8r3fqSvpElhbCQoAVWQADIAVoABw0jY0h/x5d3qje0p/xZd3qiqI+ZPkRACAMMy0UXFhcg8Fb1JFB4xZWEqvOx3GneWrdeKN7ZjbGbZJjMqq8t6YpZJFaaEMNG50OXnFzC1nh8tqNfBYh4W8dqfzItjZzbGzWyio2Cb/AOJ6Bvw7m8DXiBGxSrwqdFm7RxFOqua/ckMSk4gBACAEAIAQAgBAHxlqKHMGANKzXPZ5bY5ciUje8stFPmBWOVCKd0jiNOEXdJI3o6OzhbUbMpbAtWKOlaMBXI6gjKoyrrl4mtfEYaFeNpbiri8HDExSlu2WNa4dipFnYTCTNmDMFqBVPFUG/ma03UjihgqVF3Wb4sjw2j6OHetFXfFkmi2XjlbVNSxz+aEeeXziDE/Rn/1foV8Y7Yep/wBX6MjPRtZe1OmHcFQHvJLfspGZoWnaEp8Xbw/sxv8Ax+lanOpxdvD+zvbb2brLDPA3KJn+Wwc+imNPFQ16Mo9RsYynylCcer0zKbj5Q+KPDOQdMqEk8KEajhmM93wmp0XUTcdqOkk11nuITk2LA3tLwNR3NX5g+cbWDqa1K3DIhrrZL5l8QtV3y3qSMJ94ZHx3HxixKEZbUKeIqQyWfU/nocyfc81e0iPMXUMiOaZ5VAB8wfKKk6Di7xfua1FzlnquL+bH87yVbK9I82TRLTWfK0x1+kUd59sd+eZzOkWKONa5tQ1cPpBx5tXx395a92XlKtEsTJLh0O8ceBBzB5HMRpRkpK6NeMlJXjsNuPToQAgBACAEAIAQAgBACAEAIA5W1S1sc/lLJ8s/lEOJV6M+x+hXxavh6n/V+jON0aj/AIeb/jH/AEpUUdEL/H72Z2gl/i97JaygggioOREahslK7VXMbHPwH/lvUymO9fdqfrrv45HfHzmMwkqUrxXNfl1HyekMDKhNyiua/LqOVZZo60LXPCaDjUj1opyjvR8ekzLqxfJXtlf56mxMsY1U4eVKjy3eEWq2FhUzeTIo1n/LP1M913c7zMK0LEdwArmWPDTd51hRoqgnne5PTpvEPVjkltZOLtuOXKoSMb+8w0P2V0X48zHMqjZr0qMKStBe50yY4JSM7RbNSLTR0ZZc1/ZcUwzDhLdoDXsgnEM8t4FION9ocNbaQux2y1XbPNKo+9Tmkxd2X1l4EUIqdDWPKdSdF5bDylWqYeV1s8mXBsltZJtydnsTVFXlE1I5qfrLz7qgRr0a0aqujcoYiFaN4kgiUnEAIAQAgBACAEAIAQAgBAGne8vHZ5y+9LdfNSI5lHWTRzOOtFx4kZ6NJv0c5eDh/wAyhf8AbjL0O/2GuD+yMbQMr4drhJ+iJbOtCJ7bKv3iB8Y1jbObfNhs9ukvJZlcHMFSpKMNGFN49RUHImOJwU42ZxUpxqRcXsKHve63ss55MwYXQ6jIEaqyngRQjy1BjEqQlRnY+bxFGVKbjLP7o6l3W3rFz9pfapv5gc4u05qcbmJWw7hNKOx7PYnF0SVlJgVlWezIHxCpBZgAtKgkAE0prmd8Vq9Syb4I+jwWDsows7b31nWlhxMYORXCpwqahalxrQE1wg5gbu8w0qyqptFjFYbkVFb3c+WlpikFcJSmYo2LvBGo5UJ4V0iVvLJEFOMJO0nYxWKw9mWZQD4KVIYYKhCHWUaZ9o1NaCopUUoPcJhq9a83lHO19u3f6GliYw1dWPSdm+HzeeL1uyVapWCYONDoyMMjTgQRQjSPZRcW4yMqStzWVdeFinWG0DtFXXty5i5VGlR8Cp40NQc4edTetEhWtRkpRZbWw22S2xermUS0KM10DgfWT5jd3Rr4fEKqus3cLio1o9e8lsWC0IAQAgBACAEAIAxWq0rLRnmMFRRUsdAI8bSV2eNpK7Kv2i6QZswlbN9FL0xUHWNzzyQchnpmNIyMRpF3tS8TCxWlnfVo+PsiG2mc0w1mM0w8XJc+bEmM6VWpLpSb7zJnXqz6Um+8+SZpl1KMU4lSVPmKQhVqR6LYhWqwfNk13nQF4TpUsGXMeWHVRMwEqchVakZgCrfmzjjD1503OEHa79CPC4mdKU4U5Wu/S+z8HNY1JY5k5k6k+O+PZSlJ3k7nUpyk7ybfaBqDvGY5R4pOLumeRk4u6dhe9rmTVUzHL9WCAW7TYTmRjOZA1ANaZ0pUxZ/USqJRnnwe8tfqp1EoVHfg95rXba+qmpMpiCMGK+8AQSPTzAjunNxZ1BpSV/nWWve15yls36R1mBCEwzQaYRMdVBrwBYGjZZZikWqVGFWooVNl8y5GpWp3dLOVnZccvP5Y6dhlibKZcKrMl+ywFMzmrV1zIIYVzodxjcrYeKXJ2y3HuExX6ulry27H2n2S+JQ3EA+Yj55qxG1ZnC2MvQux7BQ9dNkTBWoZ0LfSaakgfmIzoDH0sNWWHjJLYkiCk50MY6LldSWsuq+fv25M77/8ybT3x/ppGLjbcrlwLlbpEY28u9ZkqWTqGKg71xKTXzQCnMxBTSleLKWKk409ZbmvDYVujzJMwFSUmIahhuO4g8P/AEd4iu1KjPI4o1rWqQZd2w21a22VRqLPQfSKNCNzr9k7xuOXAnYoV1VjfefSYbEKtC+/eSeJyyIAQAgBACAEAVT0k7QGbN/R0P0co9qn1pg1ryXSnGvARj6RxF3yUe/2MDSuKu+Rj3+xC4yjFEAZJYC0ZxU6qn7zV05fx05ld5R739vnpt4leV4x739l9/bbtPayUxKACGAIOfDu94GIlTSlqvgQqilPVlvXz2NRmU7urPEZoe8bu/1MSpSXWvMnSkv/AGXmeCCMj3jeCOIO8R0s9h0rPNfO0QBz5iYSRu1Hd/LTyiwndXLcZayuSvZV1tVnn3fNPZdS0vlmCR4NRvFuEW6FSzT4ehcoVZRzW1E9u2Yyo4CsrtRACMkVRQMW0ObNQAmuWmdNvEY6nJa0XuOMBS/T0mpO7bb+35MSW6k8ShQIBg/GACBXgFB8ct0YPKLX1N+0crHX1N9r/PUzGw0fGjYe1iIoCC1CKiuhzrwqAaa1vUsbUp0+TVmjxU4Kqq1ucv6zNmWlBQd+epJNSTzJNYqSk5O7JW23dnJ2rP0He4+f8I7pdIq4z6Eu71RAL2seNcSjtL6jePmP5xLVp68bGTha2pLVex/L+5y7ovKZZ5qTpLUdTUcCN6kb1Iy/nnFGlUlTlrI2aNaVGesi/wDZ6+ZdrkLOl6Nky70Ye0p5j1FDoY3YTU4qSPpadSNSKlHYzpR2diAEAIAQBz7/ALx/R7PNnZVRSVB0LHJB4sQPGOKk1CLk9xHVqKnBze5FDMxJJJJJzJOpJ1J5x8vKTk23vPjJScpOT2s+RycgEakVA3cW3A8t55U4w+fPRDPYv6XzJfgZ5kmpOZPGHUhkskZ7GKl099T6ZfvekcVMkpcH89COrklPg/noa6NUA8RWJGrOxK1Z2BGWWmtN1eI4Hn510h8+fPAfPnFdXhY+I1f6+X9ab9YNHrVjDbUyrw+B1+R8I7pvOx3SeduJ5u62NJmpNXVGDd43jxBI8Yng7MswlqyuXXInB1V1NVYBgeIIqD5GJyy8iPWizupYFXzdmDKrNqxYEFQaHv0IijUpVeU14mdVo1lW14HesLuUUzBhfePHI8qjOm6tIurZmaCvbMzR6ekZ2wtGcuXwrMPLVV+L+UT0VvM/SNS1NR4vyRHYmMYjl6WfBMNPZbtD5jz+IiliYWest5rYaprwz2rIkHR3tJ+iWgK5+gnEK9dFb6r8qE0PI1+qIkwdbUlqvY/U2NH4jUnqPY/UvGNc3RACAEAIAhXSrasNlSWP+5MFeaqCf2sEUdIT1aNuLt9zN0rPVw9uLS+/2KqjAPmD4zUFToMzHqV8j1K7sjxJzAJyJ3cK/P8AgBuj2W2yOp2Tsvnz3e8yRycGSztR0POnmCPiRHM1eLOaivBrq/JjpqOBI8iR8o6OuD7PQQB4wdqvKlOfGOr5WOr82x6Zaih0OUeXtmeJ2zOcFIADa0FfLWLU1aReqR1ZW+WeZZ+wNuMyyYdWlMUFeHtLpu7WH8MTRd0mTxd4pnXsdo6ukuc4xksVY5BwSSFUk5lQaUJrRax21fNEklfNHq0W6rdVKOKZ9YjMSh7znQH3V1Y8gxBR3sKOV2fWMqyyvdRcgKkkncFBOuWkM5s4nPbKTITarQ0x2dtWNeQ3ADkAAPXfFpKysfO4is61Ry3buwxR6QGhfUmsuu9TXw0Poa+ER1o60GWsJO1S3E4EZppl4dGt+fpNkCuazZP0bV1K07DeIyqdSrRuYarylNN7T6TCVuVpJvbsZLIsFoQAgBAFX9LNprPky/cll/8AMYj/AGoyNKS6Me8wtMzzhDtfzzILGSYYIgBAHwNX4R7Y9tYE0oeBB8iD8o86hty+Zn1tW+837Rgti7F6Hi2LsXojr2O4jNsrTpIJaUxE1NThPaV1HDMgj7NRF5YflqPKQ2rJ9f59TSWF5egqtPpLJrjbf228e3byIomaIA+31IoJEwDKZKrX7UuZMln0lr5xoVVeEJcV6ZGpWV6dOfGNvDI6mwl8LImTFcMVmKDlQ0KHgTwc6cIUVrJoiVaFOPPdsydtfNmdSGYFTqrI2feGXOJdSSJI16e1TXijVN/yUASzyy5+qiIUHlSvkpjrk5PORy8RGT5t5Pqz89nmcq12a1T2xPLY8B2VC9ys1a8zn8IkThHeU69LE1smklwuak27Jy+1KcdwxfsEx0pxe8pywNZbr95qAx0VZRcXZqzPM2XiUqdCCPMUj0RlqtPgRRecZMlZtG6yW9GN69TblUnsTh1R4YtUPfUYfxmLmBqatTV4mho6rq1NXiXfGubogBACAKi6T2rbu6Wi+rH96MTSf1V2fdnzmmH+9Hs+7IlGaZJ6lSyzBVBZjoqgknuUZmOoQlN2irncKc5u0U32Ew2e2AnTSGtFZMvWmXWMOS/V72z5RpUNHSbvUyXA1sNomTetWyXDeRm+ZaraJyooVFmzEUDcFdgPhFPFfWlbs8MihjbcvJLc7eGRozND3GIFtK0dqPQNc+NT5mvzjzZkLWyJt0U2vDaZkvdMl1/EjCno7Rq6LnzpR7zZ0NPnSh1X8P7OhttsQTin2RanV5Q38WljjxXfuzyM2MwWvz6e31/JYx+juU/cp7d64/n1K5jFaadmfPNNOzOxf9m/+tsMzg9oT80yo/YbzMaco/4sH83mxON8HTl2+d/Yj91tSanOo/VP8o4wz55l4lXpS+b0Ti5rmad2mJWWDrvYjULy4nwHEWp1NXJEWFwWsteps3Lj+CXWSxpKXDLUKOWp5k6k8zFdtvaaySSsthnjw9EAaF43TLne0KNudcmHjvHI1EdRm4kdSnGorTVyHXhYHkvhffmrDRhxHA8Ru56xZjJSRiYrCui7rNfMn8zIZPWjuODMP1jSKFZWmzRg7wT6l6CROKMrr7SMGXkymo9RHEJaslLgS056klLgfpKx2gTJaTF9l1DjuYAj4x9EfVp3M0AIAQBFb92Il2qeZ0ya61AGFAu4U1YH4RVrYOFaWtK5SxGAp156829lsj7Y9gLElCUaYRvd29VWinxEI4KhH+PjmIaPw8NkfHMkFisEqSMMqWkscEVVr30GcWUklZFyMVFWSsbMenpQ+0krDa7QP76YfzOxHxj5vFq1aXafI4+OriJrr9czkWpiEamtDTvpl6xDBJyVyvTSc1fZcyKKZcMo5vc5bvmSPo+el4SBxxg/5Uw/KLujnat3M0dFO2IS4pl0Rvn05FNqNiZVqJmSz1U46sBVX+8vH7Qz41oBFTEYSFbPY+JSxWBp4jPZLj7ka25uZrPdNmlMQWlz6sVqRVxOJoSAaVcboir0tTDKPCxBiaPJ4RQ4WIHcFnEy0yUJIDOAaa0zrnuqMqxQou07mRCEZvVlsLiMtQmH2VApkcNFA3EaUHDSJd5Z3mhJschjWUcLjPErMGPAtX2x96oMdy149JEsuUj0l4nTiMiNG8lJ9p2SUNcHtuTkFDDNR93tE7wAcXcFd2SuySmm3aKuzzdQUVCtNyGaTXaYeTB3ZieFMRHdv6qwlHpI7rU5w6SM16WETpZQ5HVT7rDQ/wBagkb44jLVdytOEZxcZbGU3b1ImzAwoQ7AjgQSCPOIq/Tfd6FVU3TSi9xrxCC9+jm19Zd8gnVQZf5GKr+qBG9h5a1KL6j6bCy1qMX1emRJYmLAgBACAEAIAQBT3STYurtrNumqswd9MJHf2K+MYekoWqqXFeh83penq1lLivT4iKstdeR8jUfCM9Oxlp2PseHhJejmTit8o+4Hb9Rl/fi/o6N61+CNPRMb178E/YuWN4+mEAQvpaP/AAH/AOqfBoq4z6LKeP8AoPu9SsdjUrbZA+0x8kY/KMmntMKl0izL8Y4FWtMTgE5aAM2/dVRXlWNPR1GNWulLg2c4rFSwtJ1oJNq23ZtOFct8paGV5M1XCPgbCrLXFlQljmuYYUyJUZ5Ro4rDU3h5TjK9vc7q6TxUq0MPXo6msr7b7E9nDrTuzvTrSVtCLXsuhBHBq1U+IDDyj59yV0uN/Ilckmo8b+VjU2mtYlKJjEBZavMaoLZKBoARnRj5xpaOpRnKWs7WVzmWLqYaUOTipOUlGzdtvXuOdsxfAtRlTkyUl0KkUYHCSQczvVTlFnGUYfp+UT3neIx9aeJeFnBRsta6d77LWyWWfAlkYoKb2metrnn+8YeRp8oiqdIgrdPw9DmRGRFu9DlorZpye7NxeDIvzVo2MC70rdZv6NlejbgyfxcL4gBACAEAIAQBDuk66etswnKKtIJY/wCG1MflRW7lMUsdR5SldbVmZ+kqHK0W1tWfuVNHz58sIAsLolsHanTyMgBKU8zRn+CecbOjKdoufHI39D0rRlUe/LwLIjUNoQBAumOZSyShxnjyEuZ8yIp452pd5Q0i7Ue9EI6OpGK14tyS2avMkKPRj5RmUt7MejvZYt4WbrEoKVGYrpXgeRBI8Yt4Wu6FVT4eh5iKKrUpU3v/ALRHdk9k1shOAOFLYzjZWJIFFUYcsK1JzzrSL2KxlJ0uTo3z239CNLE1qyrYlxvFWWrfftk7738SNu0zcc8EaB5aDmEerHzLDuEYMp3rxit1/Q5lPWxMYrdf0Ope93LPllGpQ11zBBBBBHAgkeu6NDDV3RnrJX3NcUWKtPlI2vZ5NNbU1sZpbO3AllUKgCgVwqCzUxGrEs2ZJy7hlE+LxirRUIK0V35kdKjNTlVqy1pytnZLJbkkdqKJYKSvOZinTW96Y7ebk/OIJ9Jlep0masckZZHQvOpMtKcVlsB90uD+2I09HvKS7DZ0W8pLsLUjRNUQAgBACAEAIA+OoIIIqDkQdCO6AKT2vuA2SeVAPVPVpR5b1J4rWnMUO+Pn8bhuSndbH8sfLaQwnI1NaPRezq6vY49ls7THVEBZ3IVQN5P9a7tYq06bqSUY7WU6VKVWahHay9NnrqWy2eXJXPCO0fec5se6py4Cg3R9NSpqnBRW4+wo0lSgoR3HRiQlEAVh00WnOzSx/eOf1Av70Z+kJc1Iy9KS5sY9fp/ZxOjabhmuD/3AFH3k7WXeGP5Yqwh+3rGTSqLW5Pfa/wBixY8LBgtaFkZUNGIIBrShpxGY74A0buuwqwZ8Iw+yq1IGVK1oNxIpTfvypBRoaj1m7srUMPybcm7tnTxitKioFab6GtDThkfIxOWT1AGveFpEqVMmHREZvygn5QQW0pBRFdu7uVG7u4jw8Jx0QTaW5xuaQ3mHlkelYv6PfPa6jU0W+fJdRckaptCAEAIAQAgBACAOfftzy7VJMqaMjmrDVGGjLzz8QSNDHFSnGpFxlsI6tKNWDhLYzl7K7ISrHV8XWzSKYyMIA4KtTSu81J+EQ4fCworLbxIMLg6eHXNzfEkkWS2IAQBR3SdeAm29wNJSrK8RVm/Wcj8MY+OnepbgYOkZ61XV4Iw3WhSWlKhhR67wxOL0J9IsxjaOqfN1KzjXc47n6ZeZYFzXqs9dwmD2l+Y+yfTSK04arNujVjVjrR/o9vIaWWaUMQY4nQsak5dpXO+gAwnLIUK0z8untLF08mfP7Qc5LZ5uLgxlqo+8wc5fdxHlDVXEaq4mey2Yg43o0wihIGSj3V34cvE58h43uRy3uWw2Y8PCG7bXyGlPKlGo+uw01HZHzPhxpKqfNbfArVcSozVNbXt6vyV1FE4EASzoum0vGUPeV1/ULfuxdwL/AHe40NGu1bu9i8I1zeEAIAQAgBACAEAIAQAgBAGG22lZUt5jeyis57lBJ+EG7Hjds2fnB2adMJbNpr1bvdqsfUmMKL5SrfrufKVqt3Kp2sk8XzAPqMQQVJBGYINCPGG07p1ZU3rRdjuWHadx2XUTCN65P4roT+WIZUluNihjJVFnB9yuvnedQbRSwKsk1PvIR6g0jjk2XNdW3+D9jDN2plU7Cu1dD2QPOtfQx6qLK88bRjvv3P72ONeF9zZopkiH6qk58i+pHcBzrEsaaRRraQlLKmrev4+ZnItMrEjKN6kDyyju18ijTnqzUnxIsDGU1bI23kI8PCRdHjUvKzH7TjzlTB84tYP6y7y7o/667/QvqNo+hEAIAQAgBACAEAIAQAgBAEV6TLd1V3zQDQzCsofiNWH5VaIMTLVpNlbGT1KMn3eJTVzy6zR9kFvl+96Rl4Vc5s+SxUrUn12X3+xIkUkgKCWJoANSeUXdhm06cqktWKzJNdmzSijT+0fcB7I7zqx9OR1iCVV7jaoYKnTzeb8vD53Ga8b7lWcGXKVSy6gUVE7yN/IeNI8jTcs2S18TClk83wRt3LapsxC01AufZoCtVprhJJGddY5mknkSU5ScbyVmfbfc0qbUlcLH660VvE6N4gwjNo8qU4VFaauRO9LreQe1mp9lxoeRG5vju3gWITUjIxOCdLnRzj5rt9zSjookYt0nBMYbq1Hccx8aeEZ+IjafabNGevTT+ZGCISQ7mw70t9mP94B51HzizhPrL5uLmB+vHv8ARn6AjbPohACAEAIAQAgBACAEAIAQBWnTPa+zZ5XEvMP4QFX9tooY+VoJdZmaTlaCjxfoQS4V9tu4d1Kk/ERBhlzWz5fGXbjBfNxZGzt09UuNx9Iw3/UX3e/jz7hHlSd3ZGjh6Cowtv3m/eRcSpnV1x4ThprWm4ceHOOI2vmTu9nbb9yDXfOVJiOy41U1plrQ0OetGofCusW5K6sjDw9VU6zlVvfPtub9p24IJCygKe83yOE/ERWmlDJ3fYjS/Vp5qPn7J+p9sm2ExjTq15CjDF901NY6jBSV812nP6t3soX7Hn6Emsr9fK+llFcWRRv5gHzAMcPmvJlxO6u0Q69LAZMwocxqp4rz5jQ+B3xZhLWVzCxmH5KV1sez2I9fsjION3ZPcdD4HL8URYiGtG/A7wVTNwfavnzYceKBfOxseaW6zf4yerCLGF+rEtYL68fm4/Qkbh9IIAQAgBACAEAIAQAgBACAKZ6W7RitwXckpV8SWY+jLGVj3z0uoxNJy/cS6jFsFYOsYEjsqTMPeDhQea4vwx5F6tJGVSp61dyf8UvF5+RY0RF4QByrw2fkTWxspVzqyMyE/eANGPMgx3GpJHE4Qn0kmaDbHy902b4sD8AI75Z8Cv8AoqXy3sY22emyafo0xqk5iuEDI5nOmtPqmPeUUukiTkpxjanNrts16EjsysEUOcTgAMwFKmmZpELtfInOdtLY+sklgO1L7Y7h7Q8RXLiBHdOVmQ16XK03Hw7fmRCZssMCp0IIPcYsnzsZOLUluIqQRkdQaHvGR9Yy5x1ZNG5dPNHV2T/62y/48v8AbETYX6sS1g/rxP0NG4fSCAEAIAQAgBACAEAIAQAgChOkGbivG0H7Sr+VEX4gxi4x3qs+e0g7133ehMOj6z4bKG3ua+A3fmxecdT3LgiGlG0X1t+3oj3fl9TRN6mzJjZQC5ClsNcwKDTKhqeI8IZuSyir+h7UlNZQV35GO69o5nWLKtSYGbJWwsmegqragnLEMqkZR5GbvaSs/I8hUberNWfkyTxISmG12lZaF3OFVzJ/lvJ0pA8IvN24UNRZVV5uA3gtCK+MQcvHg7EH6mG5O3GxKLJaVmIroaqwqP5jcRpSJywZYArq0ScDsnusyjuUkD0Ai4ndXPncVDUrSXX65kWvFaTXHOvmAfnFHELnmjQd6UX1emRvbJ/9bZf8aX+2I9wv1Yl/B/XifoaNw+kEAIAQAgBACAEAIAQAgBAH532qmVtlqP8AfzR5Ow+UYWJd6sj5vFu9eXaWbspLw2SSPs/Ek/OJanSYj0V2Hq9LX1XZQAM5LE5ZcTnlXI5nKik7qGzhMOqrcpvmrx7Ec1JVHKNOkrylsvsSW1vqXjmc6x2mXbE6uYwmI4LJMUrqKiqOopXJtwIwtXIiJcZh6cYqpSvbY093A9jCvRlyeIs3tTV7NLbt2NZeKsSOWCAATU0zOlTvNIzjtnNvm7xOKdY1JEvE7rmCzAZVI0UDFXjUcIaqlltDSaszUk3migL1SrJ0whTQDywseKjnTFTPVlo1qPNneS3fZPiVViKiSqSptU3sl6Nrak9zfUdaw2RJS4ZYohJYAaCuuEbhXOnMxlFp8DZgCCX8KWmb94estCfUmLdPoow9IK1a/UiIXuPpW50+A/hFTFdJdhYwr/aXzedHYSVivCzD7eL8is37sMGr1l83GpgFevHv9C/o2z6IQAgBACAEAIAQAgBACAEAfnLab/qrV/jzv9V4wq/1pdp81ifry7S1NmXrZpdPtDyZh8olqdJnlF3pxfUjWvR5JngPPVCAARkWr2siWqoBD6EZ13ZGJ6WL5Km6aSu3fP2Oo8yvGqnmk1bjfz3bvwZbPcSyinUkKqEUTCoULU4sOAChIY61rlprHv6uTpypySzt5HddutUhOT6N+x3W/wAEb9rtqS6YyanQAMxy1NFBNM4pSko7WcSnGKvJ2Md4VeV9H2sRWhBFMNQa14U79dDFnCzhTqxnPYs/bzOK8JTpShF2bVvE4M64BJLWhnQOUly3JZlXDLYFQKkipIpoMzzNbdPHRjNSayT4l3E4l1cPOkkk3Fq+7NWv82HbuO1I8lMDA4VVWAIJUhRkab4oVZRlOUobG3YqQvqq7v2cToRwdkDvtq2iaftAeSKp9VMW6fRRh6Qf7zXUiFWydjdm3E5dwyHnSvjFGvK831F2lDUgokw6JLHjtpemUqWzV+01FHoW8os4CN5uXUa2jIXm5cF6lzRqm2IAQAgBACAEAIAQAgBACAPz5tnJw260jjNZvzHF+9GHilasz5zGq1eXzcTnYW1YpJXeMLjudR81bziess7lfCyvBx4NrzPGz9glTVtCzpavM65w+IAnPeDqFripTnSIFv7f68rE639r/HlYkkiUEVVFSFAUVNTQCmZOp5x6zpu5xLwNZz8sKjuwhvi5jPxj5yXUZePfPS6jeuQ/RkcGIHjRvixi3Qd6cWXcM26UW/lnYz2275c3D1i4ghqFPs1pSpXQ5E68TEpOce7Zarb5wlAKglKHCgAYyQVyGWmL15x5/J933+eBz/J9i+/zwJA7gAkmgAqTwA1j06Kvvi2EI76NMJpyLkk+QJPhFqUtSNzDX72Ict179y2fZEaEZholwdEN2dXZXnEZzny+5LqB+sX9I2cFDVp34m/o+nqUr8cyeRbLwgBACAEAIAQAgBACAEAIApHpTsmC8Hb/AMqJM9MH+3GRjo2qX4owtJQtVvxQ2PvIS8DE9kVlvyWoofDsnurHa59NGPTnyWJaeyXr/d0S69boczOvsziXNpRgfZmAaYsjnTKtDoNNYrtb0aLT2rb69vuc60XneCihkKDpiVC3iKORXv8AKOHKotkfM4cqq2RT7/6ZELyvKakxusM4TPrVLLqOGW7gIryhUk+fbyNTRv8A4tpLSkeVjqKOy8mt26yTa70je2fvW0VP6P1jgZsrK8xc+PA9xByjqny0d113FXG6K0hoyap14rPZaUfFWd13okyWi8J2QRJIP1yKHwBZjX8PiInTm9yXmVk6j3Jd9zsXNdi2dMIJZicTudWY6k/15kknpK2R2lZWNLaq24ZfVj2pmR5IPa8/Z8TwialG7uV8XV5Ok+LyRWV72jG9BomXj9b4U8DEeJnd6qKmFp6kLva/Td7ni6bve0TpcmX7Uxgo5Dex5AAk8hENKm6k1FF6hSdWaij9FWCyLKlpKQURFCKOSig8Y30klZH06SSsjPHp6IAQAgBACAEAIAQAgBACAK46ZLtrLk2gD2GMtu5s1J5AqR+OKOOheClwM3SVPWpqXD7lbXZbOrbP2W15Hce7j4cIpYeolzWfOYijykctq+W9ix9mb3FBJc5jKW3EblrxG7iOYzmqw3onwmJ5VasukvP5v8SQTpuEVIJG+gJp4DPyiFK5cSuaUyVZrTqJM7D9xyteYzFaeketNbSxRxGIw7vSlKF+Dav4GVZ0iTSWGlSsqhAUTI7wngYWbI5upUbnJtt7W8/M2kaor8cvQx4RmC8LaklC7nkANWO4Acf5nQR7GLk7I5lJRTlLYiub/vViS7H6R8lHugcOS18SecWJSVOJj3eKq6z6K+W7WRcRnN3d2Xy3eivZnqZf6VNFJk0UQH6svWve2R7gOJEa+EocnHWe1m9gcNyUNaW1+SJ/FwviAEAIAQAgBACAEAIAQAgBAGjfd2raZEyS+kxSK60OqsOYIB8I5lFSTizmcFOLi95+d7ZZWlTHluKOjFGHNTQ04jLIxgTg4ScXuPl6lN05uL3Ge77wMvstmnqvdy5eXCLFGvbmyKlahrvXi7S+efWTq6Np2CjH9Km5gRiHfXJvGh41MTSpJ5o6pY6z1ays+P49jrTLXZJ5DGYFYZA43kuAdRiBViK0y0yER2nE0KdZS6DT8/I2ZE6zSQQsyWtTUkzAWY0pVmYlmNABUknIR41JnUpPazTtu00tcpQMxuOaqPEip8B4x1Gk3tKlXGUqe+76vfYRK9r0JPWTmqdFAy8FXcP5VOUTc2CuZk6lXFStu8l8/oi1onF2LNqfIDcBGfUqObuX4QUI6sSa9HexhtLC0T1+gU9lT/3WHLegOvHTjFzCYa/Pl3GvgcHf9yezd7lxxqGyIAQAgBACAEAIAQAgBACAPlYA+wAgCj+lBFF4TMOpVC3JsAH7IU+MZGOS5TuMHSSXLZcCJxSM8ySJ7IaoaceB7x/RiWnVlDYczhGatJHTk3176nvX+B08zFmOJi9uRSngv9X4/PY2P7Xl8W/Kf/USctT4kX6Or1eJrz769xfFv4A5+YiOWJitmZNDBf7vw+e5yp00sSzGp4nh8AIqTqSm8y7GKitWKJ9sR0fNNKzrWpSVqss1DTObDVU5ankNb+Hwf8qnh7mxhMB/Or4e/sW1LQKAqgAAUAAoABoABoI0jXPUAIAQAgBACAEAIAQAgBACAONtVcQtcnBXBMU45Uwao4BANRnQgkHkeNI4qQ1o2vYjqQ142vYqZtp7yscwyZk5wyZFZgWZXgcbgsRwIOcZksRXpS1ZGPLFYmhLVm79pmndJNuZSA0tT7yyxUfmJHpHjx9Tgjx6Tq22L53kTtE9nYu7FmY1LE1JJ4mKkpOTu9pRnOU5a0nmY45OBACAEAda4tnLRazSRLJXQzD2ZY7339wqeUT0sNUqbFkWqOEq1diy4stXZTYCTZSJk2k6cMwSKIh+ynEe8c8qikalHDQpZ7WbOHwcKOe18SYxZLYgBACAEAIA5n9uydatSlfYmaVpX2eOUAe7Xe6S6VDmoDZLxYKAa/WzJpr2W4QBl/tBMCuagNpv3E6io0U74A82a9JbmgrUVOakZAgeZqKDWAPiXtLJUAntEAdk0qdKnd/XEQBvQAgBACAORtFs5ItiYZy9oezMXJ0rwbhyNRyiOpSjUVpIiq0YVY2kisb56NLVKJMjDPTdQhH8VY08mNeEZ1TASXQdzKq6Mms4O/qRe03LaJZ7cictN5luB50oYrPD1VtiynLC1o7Ys10skwmgRyeAUn5RzyVT/V+BxyFX/V+DN+x7M2yb7Fmnd7IUH5noPWO44WrL+JLHB15fx8ciSXZ0X2p85zy5I7+sb8q9n9aLMMBJ9JlunoyT6bt2E0ubo7scihdTPfjNoV8JY7NO+sXKeFpw2LxL9LB0aeaV31ktRQAABQDIAZAeEWC0fYAQAgBACAEAIAQAgBACAEAIAQAgBACAEAIAQAgBACAEAIAQAgBACAE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data:image/jpeg;base64,/9j/4AAQSkZJRgABAQAAAQABAAD/2wCEAAkGBxQTEhUUEhQWFRQWGBsVGBcXGBUXGhgYGRgYHRkcGhUYHCggHRolHxUZIjEhJSkrLi4uGh8zODMtNygtLisBCgoKDg0OGxAQGywkICUsLS8vOCwsLCwtLCwsLCwsNCwvLC8sNCwsLCw0LywsLCwsLCwsLTQsLCwsLCwsNCwsLP/AABEIAQ4AugMBEQACEQEDEQH/xAAcAAEAAgMBAQEAAAAAAAAAAAAABgcDBAUCAQj/xABIEAACAAMFBAcEBgcGBgMAAAABAgADEQQFEiExBkFRYQcTInGBkaEyUrHBI0JicoKSFKKywtHh8BVjc5OzwyQzNENT8RYlg//EABoBAQADAQEBAAAAAAAAAAAAAAADBAUCAQb/xAA5EQACAQICBQsDBAICAwEAAAAAAQIDEQQhBRIxQVETIjJhcYGRobHR8DPB4RQjQvEkUjRyBmKyJf/aAAwDAQACEQMRAD8AvGAEAIAQBr223S5K4psxJa8WYLXkK6nlHkpKKu3Y5lKMVeTsjgWjbyxrkGd/uow/bp6RVlj8PH+XqU56Sw0ctfwuzFL6QbITn1q8ygP7JJjlaRw7/l5M4WlcK/5eTOzdu0Fmn0EqcjMdFNVb8jUb0izTrQqdBplylXp1ehJM6cSEogBACAEAIAQAgBACAEAIAQAgBACAEAIA8u4AJJAAFSTkABqSYArjajpAdmMqxdkb5xAJ/Apy7iQd+WlcvE6RUcqefWYuL0soZUs+vd3e/hxIXPnu7YpjM7H6zEsfM7uUY1SrOo7zdzAq16lV603cSJDOaIrOeCqWPkBWPIUpz6Kb7DynRqVOhFvsRsvc9oAqbPPA4mVM9ezlErwldfwZM8DiEr6jNIjdw9DEDUoPPJldqUJZ3T8GSW4NtJ9nIVyZ0r3WPaA+y5z8DUbso0cPpKcMqma8/wAmrhdL1KfNq85ef5+ZlnXPe0q0y+sktUaEaMp4MNx+OoqI3KdSNSOtF3R9HSqwqx1oO6N6OyQQAgBACAEAIAQAgBACAEAIAQAgBAFcdI20JZjZZZoq5zSPrHUJXgNTxNBuIORpLFOP7Ue/2MPS2Ncf2Ybd/t37yAyfZqd/aPj/AAFB4Rjy22Pn5bbLsJJ/8OtH6MbQQBQFuqIIfABXF30zwa059mL60bU5LX38Pm81FoiryOu3zuHV7nQ6MLUVtTp9V5ZJ+8hGH0Z/OJdEzetKHVf54kuhKj15Q6r+H9loxtn0Zzr2uSRaRSdLDHc2jDucZ+GkR1KUKitNXIqtGnVWrNXKp2vuH9CcDrA6N7OY6wcAyDjoGGROWRIBwsZguRacXk+O38o+ax+juQacHk+O1e6Ofc16TrNNE2WwU6FaEhl91sxUeGUQYfEuhK8f7K+Fxbw0rwz48GWNdPSDImUE9Wktx9tPMCo8RQcY2aOkaM8nk+v3/o36GlaFTKXNfXs8fexLLNaEmKGlsrqdGUhge4jKLyd80aSaaujLHp6IAQAgBACAEAIAQAgBACAEAad73gsiS819EWtOJ0VRzJIHjHM5qEXJ7EcVKkacXOWxFHiVMnvhHamzWPi7nM8szUndnHy0VKvW62z4yCniK+W2T+eBv7Iyg9rs4YZYwaHioxD1URPgo/5KT6/JMsaOh/lxUtzfkmW3tJbRJss6YdyECu9myUeJIj6GrUVODm9x9VWqqlTc3uRX3RjZy1rZtySzU82KhfMYvKMbRUXryl1W8f6Pn9CQbqSnwVvF/gtONw+kI/tdf/6MgVKdc/s78I3sR6AbzyBinjcWsPTvvewoaQx0cLTvtk9i+bkQC2XSzWSZappbtOmCuZc41q7E50oCBxpXQCuQsNJ0ZYms7yezv3+yMKOEnLDzxdd3k1l3u1/ZbLeUdigZogDYsNumSWxSnaW3FTSveNGHI1ETUq9Sl0HYno4mrRf7crengTS5OkRhRbUmIf8AkQUP4k0PeKchGtQ0pF5VVbrRt4bTMZZVlbrWzw/snthtsucgeU4dDoR6g8COBzEasZKSundG1GUZLWi7o2I9OhACAEAIAQAgBACAEARrbG+bRZermSpavJzEyoORyw9oHsjXOhG7eIrYmtOklKMbreU8ZXqUIqcY6y38fnEgG0e0822FVYBEBylrU1Y5Ak/WOdBkNdIxsTjZ4i0Iqy4bbmBi9IVMVanFWXDa384Ew2D2WMn/AIietJpFEU6y1OpPByPIZbyI0sDg+RWtLpPyNfR2A/Tx159J+S4e5DdprI1ltr4CVIfrpZG4McS05A1XP3YzcZGVDEa8d+aMjHxnhsVrwyvmvuat6X3aLTQTpjOBotABX7qgAnnmc4iq4qtX5r8EQ18bXxPMb7l8zLO2HuM2az9sUmzKO493Lsp4DXmWjewlDkaajv3n0uBw36eiovbtfb+DvzpoRWZjRVBYk7gBUmLJcbsVbKDW+29qoDtU/YlLuy0NMqj6zV3x83H/ADsXd9Fei9/ufIw//Rx130V/8r3fqSvpElhbCQoAVWQADIAVoABw0jY0h/x5d3qje0p/xZd3qiqI+ZPkRACAMMy0UXFhcg8Fb1JFB4xZWEqvOx3GneWrdeKN7ZjbGbZJjMqq8t6YpZJFaaEMNG50OXnFzC1nh8tqNfBYh4W8dqfzItjZzbGzWyio2Cb/AOJ6Bvw7m8DXiBGxSrwqdFm7RxFOqua/ckMSk4gBACAEAIAQAgBAHxlqKHMGANKzXPZ5bY5ciUje8stFPmBWOVCKd0jiNOEXdJI3o6OzhbUbMpbAtWKOlaMBXI6gjKoyrrl4mtfEYaFeNpbiri8HDExSlu2WNa4dipFnYTCTNmDMFqBVPFUG/ma03UjihgqVF3Wb4sjw2j6OHetFXfFkmi2XjlbVNSxz+aEeeXziDE/Rn/1foV8Y7Yep/wBX6MjPRtZe1OmHcFQHvJLfspGZoWnaEp8Xbw/sxv8Ax+lanOpxdvD+zvbb2brLDPA3KJn+Wwc+imNPFQ16Mo9RsYynylCcer0zKbj5Q+KPDOQdMqEk8KEajhmM93wmp0XUTcdqOkk11nuITk2LA3tLwNR3NX5g+cbWDqa1K3DIhrrZL5l8QtV3y3qSMJ94ZHx3HxixKEZbUKeIqQyWfU/nocyfc81e0iPMXUMiOaZ5VAB8wfKKk6Di7xfua1FzlnquL+bH87yVbK9I82TRLTWfK0x1+kUd59sd+eZzOkWKONa5tQ1cPpBx5tXx395a92XlKtEsTJLh0O8ceBBzB5HMRpRkpK6NeMlJXjsNuPToQAgBACAEAIAQAgBACAEAIA5W1S1sc/lLJ8s/lEOJV6M+x+hXxavh6n/V+jON0aj/AIeb/jH/AEpUUdEL/H72Z2gl/i97JaygggioOREahslK7VXMbHPwH/lvUymO9fdqfrrv45HfHzmMwkqUrxXNfl1HyekMDKhNyiua/LqOVZZo60LXPCaDjUj1opyjvR8ekzLqxfJXtlf56mxMsY1U4eVKjy3eEWq2FhUzeTIo1n/LP1M913c7zMK0LEdwArmWPDTd51hRoqgnne5PTpvEPVjkltZOLtuOXKoSMb+8w0P2V0X48zHMqjZr0qMKStBe50yY4JSM7RbNSLTR0ZZc1/ZcUwzDhLdoDXsgnEM8t4FION9ocNbaQux2y1XbPNKo+9Tmkxd2X1l4EUIqdDWPKdSdF5bDylWqYeV1s8mXBsltZJtydnsTVFXlE1I5qfrLz7qgRr0a0aqujcoYiFaN4kgiUnEAIAQAgBACAEAIAQAgBAGne8vHZ5y+9LdfNSI5lHWTRzOOtFx4kZ6NJv0c5eDh/wAyhf8AbjL0O/2GuD+yMbQMr4drhJ+iJbOtCJ7bKv3iB8Y1jbObfNhs9ukvJZlcHMFSpKMNGFN49RUHImOJwU42ZxUpxqRcXsKHve63ss55MwYXQ6jIEaqyngRQjy1BjEqQlRnY+bxFGVKbjLP7o6l3W3rFz9pfapv5gc4u05qcbmJWw7hNKOx7PYnF0SVlJgVlWezIHxCpBZgAtKgkAE0prmd8Vq9Syb4I+jwWDsows7b31nWlhxMYORXCpwqahalxrQE1wg5gbu8w0qyqptFjFYbkVFb3c+WlpikFcJSmYo2LvBGo5UJ4V0iVvLJEFOMJO0nYxWKw9mWZQD4KVIYYKhCHWUaZ9o1NaCopUUoPcJhq9a83lHO19u3f6GliYw1dWPSdm+HzeeL1uyVapWCYONDoyMMjTgQRQjSPZRcW4yMqStzWVdeFinWG0DtFXXty5i5VGlR8Cp40NQc4edTetEhWtRkpRZbWw22S2xermUS0KM10DgfWT5jd3Rr4fEKqus3cLio1o9e8lsWC0IAQAgBACAEAIAxWq0rLRnmMFRRUsdAI8bSV2eNpK7Kv2i6QZswlbN9FL0xUHWNzzyQchnpmNIyMRpF3tS8TCxWlnfVo+PsiG2mc0w1mM0w8XJc+bEmM6VWpLpSb7zJnXqz6Um+8+SZpl1KMU4lSVPmKQhVqR6LYhWqwfNk13nQF4TpUsGXMeWHVRMwEqchVakZgCrfmzjjD1503OEHa79CPC4mdKU4U5Wu/S+z8HNY1JY5k5k6k+O+PZSlJ3k7nUpyk7ybfaBqDvGY5R4pOLumeRk4u6dhe9rmTVUzHL9WCAW7TYTmRjOZA1ANaZ0pUxZ/USqJRnnwe8tfqp1EoVHfg95rXba+qmpMpiCMGK+8AQSPTzAjunNxZ1BpSV/nWWve15yls36R1mBCEwzQaYRMdVBrwBYGjZZZikWqVGFWooVNl8y5GpWp3dLOVnZccvP5Y6dhlibKZcKrMl+ywFMzmrV1zIIYVzodxjcrYeKXJ2y3HuExX6ulry27H2n2S+JQ3EA+Yj55qxG1ZnC2MvQux7BQ9dNkTBWoZ0LfSaakgfmIzoDH0sNWWHjJLYkiCk50MY6LldSWsuq+fv25M77/8ybT3x/ppGLjbcrlwLlbpEY28u9ZkqWTqGKg71xKTXzQCnMxBTSleLKWKk409ZbmvDYVujzJMwFSUmIahhuO4g8P/AEd4iu1KjPI4o1rWqQZd2w21a22VRqLPQfSKNCNzr9k7xuOXAnYoV1VjfefSYbEKtC+/eSeJyyIAQAgBACAEAVT0k7QGbN/R0P0co9qn1pg1ryXSnGvARj6RxF3yUe/2MDSuKu+Rj3+xC4yjFEAZJYC0ZxU6qn7zV05fx05ld5R739vnpt4leV4x739l9/bbtPayUxKACGAIOfDu94GIlTSlqvgQqilPVlvXz2NRmU7urPEZoe8bu/1MSpSXWvMnSkv/AGXmeCCMj3jeCOIO8R0s9h0rPNfO0QBz5iYSRu1Hd/LTyiwndXLcZayuSvZV1tVnn3fNPZdS0vlmCR4NRvFuEW6FSzT4ehcoVZRzW1E9u2Yyo4CsrtRACMkVRQMW0ObNQAmuWmdNvEY6nJa0XuOMBS/T0mpO7bb+35MSW6k8ShQIBg/GACBXgFB8ct0YPKLX1N+0crHX1N9r/PUzGw0fGjYe1iIoCC1CKiuhzrwqAaa1vUsbUp0+TVmjxU4Kqq1ucv6zNmWlBQd+epJNSTzJNYqSk5O7JW23dnJ2rP0He4+f8I7pdIq4z6Eu71RAL2seNcSjtL6jePmP5xLVp68bGTha2pLVex/L+5y7ovKZZ5qTpLUdTUcCN6kb1Iy/nnFGlUlTlrI2aNaVGesi/wDZ6+ZdrkLOl6Nky70Ye0p5j1FDoY3YTU4qSPpadSNSKlHYzpR2diAEAIAQBz7/ALx/R7PNnZVRSVB0LHJB4sQPGOKk1CLk9xHVqKnBze5FDMxJJJJJzJOpJ1J5x8vKTk23vPjJScpOT2s+RycgEakVA3cW3A8t55U4w+fPRDPYv6XzJfgZ5kmpOZPGHUhkskZ7GKl099T6ZfvekcVMkpcH89COrklPg/noa6NUA8RWJGrOxK1Z2BGWWmtN1eI4Hn510h8+fPAfPnFdXhY+I1f6+X9ab9YNHrVjDbUyrw+B1+R8I7pvOx3SeduJ5u62NJmpNXVGDd43jxBI8Yng7MswlqyuXXInB1V1NVYBgeIIqD5GJyy8iPWizupYFXzdmDKrNqxYEFQaHv0IijUpVeU14mdVo1lW14HesLuUUzBhfePHI8qjOm6tIurZmaCvbMzR6ekZ2wtGcuXwrMPLVV+L+UT0VvM/SNS1NR4vyRHYmMYjl6WfBMNPZbtD5jz+IiliYWest5rYaprwz2rIkHR3tJ+iWgK5+gnEK9dFb6r8qE0PI1+qIkwdbUlqvY/U2NH4jUnqPY/UvGNc3RACAEAIAhXSrasNlSWP+5MFeaqCf2sEUdIT1aNuLt9zN0rPVw9uLS+/2KqjAPmD4zUFToMzHqV8j1K7sjxJzAJyJ3cK/P8AgBuj2W2yOp2Tsvnz3e8yRycGSztR0POnmCPiRHM1eLOaivBrq/JjpqOBI8iR8o6OuD7PQQB4wdqvKlOfGOr5WOr82x6Zaih0OUeXtmeJ2zOcFIADa0FfLWLU1aReqR1ZW+WeZZ+wNuMyyYdWlMUFeHtLpu7WH8MTRd0mTxd4pnXsdo6ukuc4xksVY5BwSSFUk5lQaUJrRax21fNEklfNHq0W6rdVKOKZ9YjMSh7znQH3V1Y8gxBR3sKOV2fWMqyyvdRcgKkkncFBOuWkM5s4nPbKTITarQ0x2dtWNeQ3ADkAAPXfFpKysfO4is61Ry3buwxR6QGhfUmsuu9TXw0Poa+ER1o60GWsJO1S3E4EZppl4dGt+fpNkCuazZP0bV1K07DeIyqdSrRuYarylNN7T6TCVuVpJvbsZLIsFoQAgBAFX9LNprPky/cll/8AMYj/AGoyNKS6Me8wtMzzhDtfzzILGSYYIgBAHwNX4R7Y9tYE0oeBB8iD8o86hty+Zn1tW+837Rgti7F6Hi2LsXojr2O4jNsrTpIJaUxE1NThPaV1HDMgj7NRF5YflqPKQ2rJ9f59TSWF5egqtPpLJrjbf228e3byIomaIA+31IoJEwDKZKrX7UuZMln0lr5xoVVeEJcV6ZGpWV6dOfGNvDI6mwl8LImTFcMVmKDlQ0KHgTwc6cIUVrJoiVaFOPPdsydtfNmdSGYFTqrI2feGXOJdSSJI16e1TXijVN/yUASzyy5+qiIUHlSvkpjrk5PORy8RGT5t5Pqz89nmcq12a1T2xPLY8B2VC9ys1a8zn8IkThHeU69LE1smklwuak27Jy+1KcdwxfsEx0pxe8pywNZbr95qAx0VZRcXZqzPM2XiUqdCCPMUj0RlqtPgRRecZMlZtG6yW9GN69TblUnsTh1R4YtUPfUYfxmLmBqatTV4mho6rq1NXiXfGubogBACAKi6T2rbu6Wi+rH96MTSf1V2fdnzmmH+9Hs+7IlGaZJ6lSyzBVBZjoqgknuUZmOoQlN2irncKc5u0U32Ew2e2AnTSGtFZMvWmXWMOS/V72z5RpUNHSbvUyXA1sNomTetWyXDeRm+ZaraJyooVFmzEUDcFdgPhFPFfWlbs8MihjbcvJLc7eGRozND3GIFtK0dqPQNc+NT5mvzjzZkLWyJt0U2vDaZkvdMl1/EjCno7Rq6LnzpR7zZ0NPnSh1X8P7OhttsQTin2RanV5Q38WljjxXfuzyM2MwWvz6e31/JYx+juU/cp7d64/n1K5jFaadmfPNNOzOxf9m/+tsMzg9oT80yo/YbzMaco/4sH83mxON8HTl2+d/Yj91tSanOo/VP8o4wz55l4lXpS+b0Ti5rmad2mJWWDrvYjULy4nwHEWp1NXJEWFwWsteps3Lj+CXWSxpKXDLUKOWp5k6k8zFdtvaaySSsthnjw9EAaF43TLne0KNudcmHjvHI1EdRm4kdSnGorTVyHXhYHkvhffmrDRhxHA8Ru56xZjJSRiYrCui7rNfMn8zIZPWjuODMP1jSKFZWmzRg7wT6l6CROKMrr7SMGXkymo9RHEJaslLgS056klLgfpKx2gTJaTF9l1DjuYAj4x9EfVp3M0AIAQBFb92Il2qeZ0ya61AGFAu4U1YH4RVrYOFaWtK5SxGAp156829lsj7Y9gLElCUaYRvd29VWinxEI4KhH+PjmIaPw8NkfHMkFisEqSMMqWkscEVVr30GcWUklZFyMVFWSsbMenpQ+0krDa7QP76YfzOxHxj5vFq1aXafI4+OriJrr9czkWpiEamtDTvpl6xDBJyVyvTSc1fZcyKKZcMo5vc5bvmSPo+el4SBxxg/5Uw/KLujnat3M0dFO2IS4pl0Rvn05FNqNiZVqJmSz1U46sBVX+8vH7Qz41oBFTEYSFbPY+JSxWBp4jPZLj7ka25uZrPdNmlMQWlz6sVqRVxOJoSAaVcboir0tTDKPCxBiaPJ4RQ4WIHcFnEy0yUJIDOAaa0zrnuqMqxQou07mRCEZvVlsLiMtQmH2VApkcNFA3EaUHDSJd5Z3mhJschjWUcLjPErMGPAtX2x96oMdy149JEsuUj0l4nTiMiNG8lJ9p2SUNcHtuTkFDDNR93tE7wAcXcFd2SuySmm3aKuzzdQUVCtNyGaTXaYeTB3ZieFMRHdv6qwlHpI7rU5w6SM16WETpZQ5HVT7rDQ/wBagkb44jLVdytOEZxcZbGU3b1ImzAwoQ7AjgQSCPOIq/Tfd6FVU3TSi9xrxCC9+jm19Zd8gnVQZf5GKr+qBG9h5a1KL6j6bCy1qMX1emRJYmLAgBACAEAIAQBT3STYurtrNumqswd9MJHf2K+MYekoWqqXFeh83penq1lLivT4iKstdeR8jUfCM9Oxlp2PseHhJejmTit8o+4Hb9Rl/fi/o6N61+CNPRMb178E/YuWN4+mEAQvpaP/AAH/AOqfBoq4z6LKeP8AoPu9SsdjUrbZA+0x8kY/KMmntMKl0izL8Y4FWtMTgE5aAM2/dVRXlWNPR1GNWulLg2c4rFSwtJ1oJNq23ZtOFct8paGV5M1XCPgbCrLXFlQljmuYYUyJUZ5Ro4rDU3h5TjK9vc7q6TxUq0MPXo6msr7b7E9nDrTuzvTrSVtCLXsuhBHBq1U+IDDyj59yV0uN/Ilckmo8b+VjU2mtYlKJjEBZavMaoLZKBoARnRj5xpaOpRnKWs7WVzmWLqYaUOTipOUlGzdtvXuOdsxfAtRlTkyUl0KkUYHCSQczvVTlFnGUYfp+UT3neIx9aeJeFnBRsta6d77LWyWWfAlkYoKb2metrnn+8YeRp8oiqdIgrdPw9DmRGRFu9DlorZpye7NxeDIvzVo2MC70rdZv6NlejbgyfxcL4gBACAEAIAQBDuk66etswnKKtIJY/wCG1MflRW7lMUsdR5SldbVmZ+kqHK0W1tWfuVNHz58sIAsLolsHanTyMgBKU8zRn+CecbOjKdoufHI39D0rRlUe/LwLIjUNoQBAumOZSyShxnjyEuZ8yIp452pd5Q0i7Ue9EI6OpGK14tyS2avMkKPRj5RmUt7MejvZYt4WbrEoKVGYrpXgeRBI8Yt4Wu6FVT4eh5iKKrUpU3v/ALRHdk9k1shOAOFLYzjZWJIFFUYcsK1JzzrSL2KxlJ0uTo3z239CNLE1qyrYlxvFWWrfftk7738SNu0zcc8EaB5aDmEerHzLDuEYMp3rxit1/Q5lPWxMYrdf0Ope93LPllGpQ11zBBBBBHAgkeu6NDDV3RnrJX3NcUWKtPlI2vZ5NNbU1sZpbO3AllUKgCgVwqCzUxGrEs2ZJy7hlE+LxirRUIK0V35kdKjNTlVqy1pytnZLJbkkdqKJYKSvOZinTW96Y7ebk/OIJ9Jlep0masckZZHQvOpMtKcVlsB90uD+2I09HvKS7DZ0W8pLsLUjRNUQAgBACAEAIA+OoIIIqDkQdCO6AKT2vuA2SeVAPVPVpR5b1J4rWnMUO+Pn8bhuSndbH8sfLaQwnI1NaPRezq6vY49ls7THVEBZ3IVQN5P9a7tYq06bqSUY7WU6VKVWahHay9NnrqWy2eXJXPCO0fec5se6py4Cg3R9NSpqnBRW4+wo0lSgoR3HRiQlEAVh00WnOzSx/eOf1Av70Z+kJc1Iy9KS5sY9fp/ZxOjabhmuD/3AFH3k7WXeGP5Yqwh+3rGTSqLW5Pfa/wBixY8LBgtaFkZUNGIIBrShpxGY74A0buuwqwZ8Iw+yq1IGVK1oNxIpTfvypBRoaj1m7srUMPybcm7tnTxitKioFab6GtDThkfIxOWT1AGveFpEqVMmHREZvygn5QQW0pBRFdu7uVG7u4jw8Jx0QTaW5xuaQ3mHlkelYv6PfPa6jU0W+fJdRckaptCAEAIAQAgBACAOfftzy7VJMqaMjmrDVGGjLzz8QSNDHFSnGpFxlsI6tKNWDhLYzl7K7ISrHV8XWzSKYyMIA4KtTSu81J+EQ4fCworLbxIMLg6eHXNzfEkkWS2IAQBR3SdeAm29wNJSrK8RVm/Wcj8MY+OnepbgYOkZ61XV4Iw3WhSWlKhhR67wxOL0J9IsxjaOqfN1KzjXc47n6ZeZYFzXqs9dwmD2l+Y+yfTSK04arNujVjVjrR/o9vIaWWaUMQY4nQsak5dpXO+gAwnLIUK0z8untLF08mfP7Qc5LZ5uLgxlqo+8wc5fdxHlDVXEaq4mey2Yg43o0wihIGSj3V34cvE58h43uRy3uWw2Y8PCG7bXyGlPKlGo+uw01HZHzPhxpKqfNbfArVcSozVNbXt6vyV1FE4EASzoum0vGUPeV1/ULfuxdwL/AHe40NGu1bu9i8I1zeEAIAQAgBACAEAIAQAgBAGG22lZUt5jeyis57lBJ+EG7Hjds2fnB2adMJbNpr1bvdqsfUmMKL5SrfrufKVqt3Kp2sk8XzAPqMQQVJBGYINCPGG07p1ZU3rRdjuWHadx2XUTCN65P4roT+WIZUluNihjJVFnB9yuvnedQbRSwKsk1PvIR6g0jjk2XNdW3+D9jDN2plU7Cu1dD2QPOtfQx6qLK88bRjvv3P72ONeF9zZopkiH6qk58i+pHcBzrEsaaRRraQlLKmrev4+ZnItMrEjKN6kDyyju18ijTnqzUnxIsDGU1bI23kI8PCRdHjUvKzH7TjzlTB84tYP6y7y7o/667/QvqNo+hEAIAQAgBACAEAIAQAgBAEV6TLd1V3zQDQzCsofiNWH5VaIMTLVpNlbGT1KMn3eJTVzy6zR9kFvl+96Rl4Vc5s+SxUrUn12X3+xIkUkgKCWJoANSeUXdhm06cqktWKzJNdmzSijT+0fcB7I7zqx9OR1iCVV7jaoYKnTzeb8vD53Ga8b7lWcGXKVSy6gUVE7yN/IeNI8jTcs2S18TClk83wRt3LapsxC01AufZoCtVprhJJGddY5mknkSU5ScbyVmfbfc0qbUlcLH660VvE6N4gwjNo8qU4VFaauRO9LreQe1mp9lxoeRG5vju3gWITUjIxOCdLnRzj5rt9zSjookYt0nBMYbq1Hccx8aeEZ+IjafabNGevTT+ZGCISQ7mw70t9mP94B51HzizhPrL5uLmB+vHv8ARn6AjbPohACAEAIAQAgBACAEAIAQBWnTPa+zZ5XEvMP4QFX9tooY+VoJdZmaTlaCjxfoQS4V9tu4d1Kk/ERBhlzWz5fGXbjBfNxZGzt09UuNx9Iw3/UX3e/jz7hHlSd3ZGjh6Cowtv3m/eRcSpnV1x4ThprWm4ceHOOI2vmTu9nbb9yDXfOVJiOy41U1plrQ0OetGofCusW5K6sjDw9VU6zlVvfPtub9p24IJCygKe83yOE/ERWmlDJ3fYjS/Vp5qPn7J+p9sm2ExjTq15CjDF901NY6jBSV812nP6t3soX7Hn6Emsr9fK+llFcWRRv5gHzAMcPmvJlxO6u0Q69LAZMwocxqp4rz5jQ+B3xZhLWVzCxmH5KV1sez2I9fsjION3ZPcdD4HL8URYiGtG/A7wVTNwfavnzYceKBfOxseaW6zf4yerCLGF+rEtYL68fm4/Qkbh9IIAQAgBACAEAIAQAgBACAKZ6W7RitwXckpV8SWY+jLGVj3z0uoxNJy/cS6jFsFYOsYEjsqTMPeDhQea4vwx5F6tJGVSp61dyf8UvF5+RY0RF4QByrw2fkTWxspVzqyMyE/eANGPMgx3GpJHE4Qn0kmaDbHy902b4sD8AI75Z8Cv8AoqXy3sY22emyafo0xqk5iuEDI5nOmtPqmPeUUukiTkpxjanNrts16EjsysEUOcTgAMwFKmmZpELtfInOdtLY+sklgO1L7Y7h7Q8RXLiBHdOVmQ16XK03Hw7fmRCZssMCp0IIPcYsnzsZOLUluIqQRkdQaHvGR9Yy5x1ZNG5dPNHV2T/62y/48v8AbETYX6sS1g/rxP0NG4fSCAEAIAQAgBACAEAIAQAgChOkGbivG0H7Sr+VEX4gxi4x3qs+e0g7133ehMOj6z4bKG3ua+A3fmxecdT3LgiGlG0X1t+3oj3fl9TRN6mzJjZQC5ClsNcwKDTKhqeI8IZuSyir+h7UlNZQV35GO69o5nWLKtSYGbJWwsmegqragnLEMqkZR5GbvaSs/I8hUberNWfkyTxISmG12lZaF3OFVzJ/lvJ0pA8IvN24UNRZVV5uA3gtCK+MQcvHg7EH6mG5O3GxKLJaVmIroaqwqP5jcRpSJywZYArq0ScDsnusyjuUkD0Ai4ndXPncVDUrSXX65kWvFaTXHOvmAfnFHELnmjQd6UX1emRvbJ/9bZf8aX+2I9wv1Yl/B/XifoaNw+kEAIAQAgBACAEAIAQAgBAH532qmVtlqP8AfzR5Ow+UYWJd6sj5vFu9eXaWbspLw2SSPs/Ek/OJanSYj0V2Hq9LX1XZQAM5LE5ZcTnlXI5nKik7qGzhMOqrcpvmrx7Ec1JVHKNOkrylsvsSW1vqXjmc6x2mXbE6uYwmI4LJMUrqKiqOopXJtwIwtXIiJcZh6cYqpSvbY093A9jCvRlyeIs3tTV7NLbt2NZeKsSOWCAATU0zOlTvNIzjtnNvm7xOKdY1JEvE7rmCzAZVI0UDFXjUcIaqlltDSaszUk3migL1SrJ0whTQDywseKjnTFTPVlo1qPNneS3fZPiVViKiSqSptU3sl6Nrak9zfUdaw2RJS4ZYohJYAaCuuEbhXOnMxlFp8DZgCCX8KWmb94estCfUmLdPoow9IK1a/UiIXuPpW50+A/hFTFdJdhYwr/aXzedHYSVivCzD7eL8is37sMGr1l83GpgFevHv9C/o2z6IQAgBACAEAIAQAgBACAEAfnLab/qrV/jzv9V4wq/1pdp81ifry7S1NmXrZpdPtDyZh8olqdJnlF3pxfUjWvR5JngPPVCAARkWr2siWqoBD6EZ13ZGJ6WL5Km6aSu3fP2Oo8yvGqnmk1bjfz3bvwZbPcSyinUkKqEUTCoULU4sOAChIY61rlprHv6uTpypySzt5HddutUhOT6N+x3W/wAEb9rtqS6YyanQAMxy1NFBNM4pSko7WcSnGKvJ2Md4VeV9H2sRWhBFMNQa14U79dDFnCzhTqxnPYs/bzOK8JTpShF2bVvE4M64BJLWhnQOUly3JZlXDLYFQKkipIpoMzzNbdPHRjNSayT4l3E4l1cPOkkk3Fq+7NWv82HbuO1I8lMDA4VVWAIJUhRkab4oVZRlOUobG3YqQvqq7v2cToRwdkDvtq2iaftAeSKp9VMW6fRRh6Qf7zXUiFWydjdm3E5dwyHnSvjFGvK831F2lDUgokw6JLHjtpemUqWzV+01FHoW8os4CN5uXUa2jIXm5cF6lzRqm2IAQAgBACAEAIAQAgBACAPz5tnJw260jjNZvzHF+9GHilasz5zGq1eXzcTnYW1YpJXeMLjudR81bziess7lfCyvBx4NrzPGz9glTVtCzpavM65w+IAnPeDqFripTnSIFv7f68rE639r/HlYkkiUEVVFSFAUVNTQCmZOp5x6zpu5xLwNZz8sKjuwhvi5jPxj5yXUZePfPS6jeuQ/RkcGIHjRvixi3Qd6cWXcM26UW/lnYz2275c3D1i4ghqFPs1pSpXQ5E68TEpOce7Zarb5wlAKglKHCgAYyQVyGWmL15x5/J933+eBz/J9i+/zwJA7gAkmgAqTwA1j06Kvvi2EI76NMJpyLkk+QJPhFqUtSNzDX72Ict179y2fZEaEZholwdEN2dXZXnEZzny+5LqB+sX9I2cFDVp34m/o+nqUr8cyeRbLwgBACAEAIAQAgBACAEAIApHpTsmC8Hb/AMqJM9MH+3GRjo2qX4owtJQtVvxQ2PvIS8DE9kVlvyWoofDsnurHa59NGPTnyWJaeyXr/d0S69boczOvsziXNpRgfZmAaYsjnTKtDoNNYrtb0aLT2rb69vuc60XneCihkKDpiVC3iKORXv8AKOHKotkfM4cqq2RT7/6ZELyvKakxusM4TPrVLLqOGW7gIryhUk+fbyNTRv8A4tpLSkeVjqKOy8mt26yTa70je2fvW0VP6P1jgZsrK8xc+PA9xByjqny0d113FXG6K0hoyap14rPZaUfFWd13okyWi8J2QRJIP1yKHwBZjX8PiInTm9yXmVk6j3Jd9zsXNdi2dMIJZicTudWY6k/15kknpK2R2lZWNLaq24ZfVj2pmR5IPa8/Z8TwialG7uV8XV5Ok+LyRWV72jG9BomXj9b4U8DEeJnd6qKmFp6kLva/Td7ni6bve0TpcmX7Uxgo5Dex5AAk8hENKm6k1FF6hSdWaij9FWCyLKlpKQURFCKOSig8Y30klZH06SSsjPHp6IAQAgBACAEAIAQAgBACAK46ZLtrLk2gD2GMtu5s1J5AqR+OKOOheClwM3SVPWpqXD7lbXZbOrbP2W15Hce7j4cIpYeolzWfOYijykctq+W9ix9mb3FBJc5jKW3EblrxG7iOYzmqw3onwmJ5VasukvP5v8SQTpuEVIJG+gJp4DPyiFK5cSuaUyVZrTqJM7D9xyteYzFaeketNbSxRxGIw7vSlKF+Dav4GVZ0iTSWGlSsqhAUTI7wngYWbI5upUbnJtt7W8/M2kaor8cvQx4RmC8LaklC7nkANWO4Acf5nQR7GLk7I5lJRTlLYiub/vViS7H6R8lHugcOS18SecWJSVOJj3eKq6z6K+W7WRcRnN3d2Xy3eivZnqZf6VNFJk0UQH6svWve2R7gOJEa+EocnHWe1m9gcNyUNaW1+SJ/FwviAEAIAQAgBACAEAIAQAgBAGjfd2raZEyS+kxSK60OqsOYIB8I5lFSTizmcFOLi95+d7ZZWlTHluKOjFGHNTQ04jLIxgTg4ScXuPl6lN05uL3Ge77wMvstmnqvdy5eXCLFGvbmyKlahrvXi7S+efWTq6Np2CjH9Km5gRiHfXJvGh41MTSpJ5o6pY6z1ays+P49jrTLXZJ5DGYFYZA43kuAdRiBViK0y0yER2nE0KdZS6DT8/I2ZE6zSQQsyWtTUkzAWY0pVmYlmNABUknIR41JnUpPazTtu00tcpQMxuOaqPEip8B4x1Gk3tKlXGUqe+76vfYRK9r0JPWTmqdFAy8FXcP5VOUTc2CuZk6lXFStu8l8/oi1onF2LNqfIDcBGfUqObuX4QUI6sSa9HexhtLC0T1+gU9lT/3WHLegOvHTjFzCYa/Pl3GvgcHf9yezd7lxxqGyIAQAgBACAEAIAQAgBACAPlYA+wAgCj+lBFF4TMOpVC3JsAH7IU+MZGOS5TuMHSSXLZcCJxSM8ySJ7IaoaceB7x/RiWnVlDYczhGatJHTk3176nvX+B08zFmOJi9uRSngv9X4/PY2P7Xl8W/Kf/USctT4kX6Or1eJrz769xfFv4A5+YiOWJitmZNDBf7vw+e5yp00sSzGp4nh8AIqTqSm8y7GKitWKJ9sR0fNNKzrWpSVqss1DTObDVU5ankNb+Hwf8qnh7mxhMB/Or4e/sW1LQKAqgAAUAAoABoABoI0jXPUAIAQAgBACAEAIAQAgBACAONtVcQtcnBXBMU45Uwao4BANRnQgkHkeNI4qQ1o2vYjqQ142vYqZtp7yscwyZk5wyZFZgWZXgcbgsRwIOcZksRXpS1ZGPLFYmhLVm79pmndJNuZSA0tT7yyxUfmJHpHjx9Tgjx6Tq22L53kTtE9nYu7FmY1LE1JJ4mKkpOTu9pRnOU5a0nmY45OBACAEAda4tnLRazSRLJXQzD2ZY7339wqeUT0sNUqbFkWqOEq1diy4stXZTYCTZSJk2k6cMwSKIh+ynEe8c8qikalHDQpZ7WbOHwcKOe18SYxZLYgBACAEAIA5n9uydatSlfYmaVpX2eOUAe7Xe6S6VDmoDZLxYKAa/WzJpr2W4QBl/tBMCuagNpv3E6io0U74A82a9JbmgrUVOakZAgeZqKDWAPiXtLJUAntEAdk0qdKnd/XEQBvQAgBACAORtFs5ItiYZy9oezMXJ0rwbhyNRyiOpSjUVpIiq0YVY2kisb56NLVKJMjDPTdQhH8VY08mNeEZ1TASXQdzKq6Mms4O/qRe03LaJZ7cictN5luB50oYrPD1VtiynLC1o7Ys10skwmgRyeAUn5RzyVT/V+BxyFX/V+DN+x7M2yb7Fmnd7IUH5noPWO44WrL+JLHB15fx8ciSXZ0X2p85zy5I7+sb8q9n9aLMMBJ9JlunoyT6bt2E0ubo7scihdTPfjNoV8JY7NO+sXKeFpw2LxL9LB0aeaV31ktRQAABQDIAZAeEWC0fYAQAgBACAEAIAQAgBACAEAIAQAgBACAEAIAQAgBACAEAIAQAgBACAE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44" name="Picture 20" descr="https://encrypted-tbn0.gstatic.com/images?q=tbn:ANd9GcTTDXhIOVZJ842Jggiyts3PmcwIRBt8zKmeoBEvsEbN9zSidXyROw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2708920"/>
            <a:ext cx="1856542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РЫБА И МОРЕПРОДУКТЫ</a:t>
            </a:r>
          </a:p>
          <a:p>
            <a:r>
              <a:rPr lang="ru-RU" b="1" dirty="0" smtClean="0"/>
              <a:t>Морская рыба жирных сортов</a:t>
            </a:r>
            <a:r>
              <a:rPr lang="ru-RU" dirty="0" smtClean="0"/>
              <a:t> (лосось, тунец и пр.) </a:t>
            </a:r>
            <a:r>
              <a:rPr lang="ru-RU" b="1" dirty="0" smtClean="0"/>
              <a:t>и морепродукты </a:t>
            </a:r>
            <a:r>
              <a:rPr lang="ru-RU" dirty="0" smtClean="0"/>
              <a:t>содержат Омега-3 жирные кислоты. Это вещество очень полезно для работы сетчатки глаза. Если рыба не по вкусу ребенку, принимайте рыбий жир в капсулах.</a:t>
            </a:r>
            <a:endParaRPr lang="ru-RU" dirty="0"/>
          </a:p>
        </p:txBody>
      </p:sp>
      <p:pic>
        <p:nvPicPr>
          <p:cNvPr id="17410" name="Picture 2" descr="http://img1.labirint.ru/books/283731/scrn_big_1.jpg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7577698">
            <a:off x="3819245" y="1306747"/>
            <a:ext cx="1724485" cy="2478947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23528" y="3356992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ЯЙЦА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Яйца</a:t>
            </a:r>
            <a:r>
              <a:rPr lang="ru-RU" dirty="0" smtClean="0"/>
              <a:t> — источник цинка, жирных омега-3 кислот и </a:t>
            </a:r>
            <a:r>
              <a:rPr lang="ru-RU" dirty="0" err="1" smtClean="0"/>
              <a:t>лютеина</a:t>
            </a:r>
            <a:r>
              <a:rPr lang="ru-RU" dirty="0" smtClean="0"/>
              <a:t>. Эти вещества очень важные составляющие здоровья глаз. Яичный белок — это чистый природный белок, который необходим для нормального функционирования и восстановления глазных мышц.</a:t>
            </a:r>
            <a:endParaRPr lang="ru-RU" dirty="0"/>
          </a:p>
        </p:txBody>
      </p:sp>
      <p:pic>
        <p:nvPicPr>
          <p:cNvPr id="5" name="Picture 2" descr="https://encrypted-tbn2.gstatic.com/images?q=tbn:ANd9GcQTtc9_S1ytHgTpHFCRuNLsatfzy9tMDGURz4HCzVZQKWhvUgBBJQ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4869160"/>
            <a:ext cx="2286000" cy="1800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ГОРЬКИЙ ШОКОЛАД</a:t>
            </a:r>
          </a:p>
          <a:p>
            <a:r>
              <a:rPr lang="ru-RU" b="1" dirty="0" smtClean="0"/>
              <a:t>Шоколад</a:t>
            </a:r>
            <a:r>
              <a:rPr lang="ru-RU" dirty="0" smtClean="0"/>
              <a:t> - это не только вкусный десерт. В шоколаде есть вещества, которые благотворно влияют на глазные кровеносные сосуды. Конечно же не нужно давать ребенку есть шоколад тоннами. Достаточно 50 г горького черного шоколада в день для улучшения зрения.</a:t>
            </a:r>
            <a:endParaRPr lang="ru-RU" dirty="0"/>
          </a:p>
        </p:txBody>
      </p:sp>
      <p:pic>
        <p:nvPicPr>
          <p:cNvPr id="16386" name="Picture 2" descr="https://encrypted-tbn3.gstatic.com/images?q=tbn:ANd9GcTCeN3AsBnzM18YYBEV1AGGu43e2-RIczJscBnVUKPBhcTrXt9B2S4m-g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 t="20514" b="20225"/>
          <a:stretch>
            <a:fillRect/>
          </a:stretch>
        </p:blipFill>
        <p:spPr bwMode="auto">
          <a:xfrm>
            <a:off x="3059832" y="1628800"/>
            <a:ext cx="2448272" cy="145088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411760" y="3068960"/>
            <a:ext cx="400096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/>
              <a:t>ПРИЯТНОГО АППЕТИТА </a:t>
            </a:r>
          </a:p>
          <a:p>
            <a:pPr algn="ctr"/>
            <a:r>
              <a:rPr lang="ru-RU" sz="2800" b="1" dirty="0" smtClean="0"/>
              <a:t>И КРЕПКОГО ЗДОРОВЬЯ!</a:t>
            </a:r>
            <a:endParaRPr lang="ru-RU" sz="2800" b="1" dirty="0"/>
          </a:p>
        </p:txBody>
      </p:sp>
      <p:pic>
        <p:nvPicPr>
          <p:cNvPr id="16388" name="Picture 4" descr="http://www.tykwa.ru/media/djcatalog2/images/vanya-povar_f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275856" y="4149080"/>
            <a:ext cx="2448272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363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Samsung</dc:creator>
  <cp:lastModifiedBy>Samsung</cp:lastModifiedBy>
  <cp:revision>12</cp:revision>
  <dcterms:created xsi:type="dcterms:W3CDTF">2014-04-27T08:49:26Z</dcterms:created>
  <dcterms:modified xsi:type="dcterms:W3CDTF">2014-04-27T14:26:03Z</dcterms:modified>
</cp:coreProperties>
</file>