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491A22-9AF4-4770-ACEE-3B617A737E41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F92B09-F9DA-4C2C-AE6B-849A68360F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Государственное бюджетное образовательное учреждение средняя общеобразовательная школа №1115 ЮЗАО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ГОРОДА Москвы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5365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Презентация к уроку математики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во 2 классе по теме: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«Выражения со скобками»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Презентация подготовлена учителем начальных классов Савиной Еленой Сергеевной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Выражение со скобками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673412"/>
          </a:xfrm>
        </p:spPr>
        <p:txBody>
          <a:bodyPr/>
          <a:lstStyle/>
          <a:p>
            <a:r>
              <a:rPr lang="ru-RU" sz="4400" dirty="0" smtClean="0">
                <a:solidFill>
                  <a:srgbClr val="FFC000"/>
                </a:solidFill>
              </a:rPr>
              <a:t> Запись выражений</a:t>
            </a:r>
          </a:p>
          <a:p>
            <a:r>
              <a:rPr lang="ru-RU" sz="4400" dirty="0" smtClean="0">
                <a:solidFill>
                  <a:srgbClr val="FFC000"/>
                </a:solidFill>
              </a:rPr>
              <a:t>со скобками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48478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17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484784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484784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(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2987825" y="148478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25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1484784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3" y="1484784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20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1484784"/>
            <a:ext cx="706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)</a:t>
            </a:r>
            <a:endParaRPr lang="ru-RU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1484784"/>
            <a:ext cx="999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=</a:t>
            </a:r>
            <a:endParaRPr lang="ru-RU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95936" y="1412776"/>
            <a:ext cx="86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5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1" y="1412776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12</a:t>
            </a:r>
            <a:endParaRPr lang="ru-RU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37170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От 17 отнять разность чисел 25 и20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8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7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6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6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5" grpId="0"/>
      <p:bldP spid="15" grpId="1"/>
      <p:bldP spid="15" grpId="2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8451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От 49 отнять сумму чисел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30 и 10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2936"/>
            <a:ext cx="7139136" cy="3243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49–(30+10)=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7" y="2852936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9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05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От суммы чисел 40 и 5 отнять 30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140968"/>
            <a:ext cx="6779096" cy="2955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(40+5) – 30=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3212976"/>
            <a:ext cx="1728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15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 30 прибавить разность чисел 18 и 9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6779096" cy="360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30+(18 – 9)=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278092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39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 сумме чисел 17 и 3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прибавить 8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6059016" cy="345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(17+3)+8=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2852936"/>
            <a:ext cx="2063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28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От разности чисел 89 и 9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отнять 60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08920"/>
            <a:ext cx="7344816" cy="360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(89 – 9) – 60=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2708920"/>
            <a:ext cx="1619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20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Используемый материал: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«Математика.2класс»,М.И.Моро и др., 2011год.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140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Государственное бюджетное образовательное учреждение средняя общеобразовательная школа №1115 ЮЗАО  ГОРОДА Москвы</vt:lpstr>
      <vt:lpstr>Выражение со скобками</vt:lpstr>
      <vt:lpstr>Слайд 3</vt:lpstr>
      <vt:lpstr>От 49 отнять сумму чисел  30 и 10</vt:lpstr>
      <vt:lpstr>От суммы чисел 40 и 5 отнять 30</vt:lpstr>
      <vt:lpstr>К 30 прибавить разность чисел 18 и 9</vt:lpstr>
      <vt:lpstr>К сумме чисел 17 и 3  прибавить 8</vt:lpstr>
      <vt:lpstr>От разности чисел 89 и 9 отнять 60</vt:lpstr>
      <vt:lpstr>Используемый материал: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Выражения со скобками</dc:title>
  <dc:creator>Samsung</dc:creator>
  <cp:lastModifiedBy>Samsung</cp:lastModifiedBy>
  <cp:revision>16</cp:revision>
  <dcterms:created xsi:type="dcterms:W3CDTF">2012-10-23T14:54:25Z</dcterms:created>
  <dcterms:modified xsi:type="dcterms:W3CDTF">2012-10-24T15:17:01Z</dcterms:modified>
</cp:coreProperties>
</file>