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1E56-A31B-4C1F-AE5F-BB5344A9AE16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8916-B4DC-43BF-B6FA-8E6D1B2A75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1E56-A31B-4C1F-AE5F-BB5344A9AE16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8916-B4DC-43BF-B6FA-8E6D1B2A75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1E56-A31B-4C1F-AE5F-BB5344A9AE16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8916-B4DC-43BF-B6FA-8E6D1B2A75C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1E56-A31B-4C1F-AE5F-BB5344A9AE16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8916-B4DC-43BF-B6FA-8E6D1B2A75C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1E56-A31B-4C1F-AE5F-BB5344A9AE16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8916-B4DC-43BF-B6FA-8E6D1B2A75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1E56-A31B-4C1F-AE5F-BB5344A9AE16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8916-B4DC-43BF-B6FA-8E6D1B2A75C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1E56-A31B-4C1F-AE5F-BB5344A9AE16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8916-B4DC-43BF-B6FA-8E6D1B2A75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1E56-A31B-4C1F-AE5F-BB5344A9AE16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8916-B4DC-43BF-B6FA-8E6D1B2A75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1E56-A31B-4C1F-AE5F-BB5344A9AE16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8916-B4DC-43BF-B6FA-8E6D1B2A75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1E56-A31B-4C1F-AE5F-BB5344A9AE16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8916-B4DC-43BF-B6FA-8E6D1B2A75C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1E56-A31B-4C1F-AE5F-BB5344A9AE16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8916-B4DC-43BF-B6FA-8E6D1B2A75C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C721E56-A31B-4C1F-AE5F-BB5344A9AE16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4E28916-B4DC-43BF-B6FA-8E6D1B2A75C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3902"/>
            <a:ext cx="7772400" cy="1780108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7030A0"/>
                </a:solidFill>
                <a:cs typeface="Aharoni" panose="02010803020104030203" pitchFamily="2" charset="-79"/>
              </a:rPr>
              <a:t>Виды </a:t>
            </a:r>
            <a:r>
              <a:rPr lang="ru-RU" sz="8800" b="1" dirty="0">
                <a:solidFill>
                  <a:srgbClr val="7030A0"/>
                </a:solidFill>
                <a:cs typeface="Aharoni" panose="02010803020104030203" pitchFamily="2" charset="-79"/>
              </a:rPr>
              <a:t>игрушек </a:t>
            </a:r>
            <a:endParaRPr lang="ru-RU" sz="8800" dirty="0"/>
          </a:p>
        </p:txBody>
      </p:sp>
      <p:pic>
        <p:nvPicPr>
          <p:cNvPr id="1028" name="Picture 4" descr="D:\мама-работа\2012\картинкираскраски\playing_children\playing_children_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4611960" cy="46119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984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Строительные игрушки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1" b="7404"/>
          <a:stretch/>
        </p:blipFill>
        <p:spPr bwMode="auto">
          <a:xfrm>
            <a:off x="251520" y="1616364"/>
            <a:ext cx="3960440" cy="346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3308" y="2636912"/>
            <a:ext cx="4712357" cy="37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29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Критерии выбора игрушек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556792"/>
            <a:ext cx="864096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Соответствие игрушки интересам самого ребенка. </a:t>
            </a:r>
            <a:r>
              <a:rPr lang="ru-RU" dirty="0"/>
              <a:t>(Интересы взрослого и ребенка очень часто не совпадают: многих взрослых привлекает внешняя красота, цена, сложность деталей или описанное развивающее значение, у детей же другие приоритеты: похожа ли на любимого сказочного героя, такая же есть у друга).</a:t>
            </a:r>
          </a:p>
          <a:p>
            <a:r>
              <a:rPr lang="ru-RU" dirty="0"/>
              <a:t> </a:t>
            </a:r>
            <a:r>
              <a:rPr lang="ru-RU" sz="2000" b="1" dirty="0">
                <a:solidFill>
                  <a:srgbClr val="C00000"/>
                </a:solidFill>
              </a:rPr>
              <a:t>Возможность что-либо с ней делать - это главное достоинство игрушки </a:t>
            </a:r>
            <a:r>
              <a:rPr lang="ru-RU" dirty="0"/>
              <a:t>(разбирать-собирать, складывать, извлекать звуки).</a:t>
            </a:r>
          </a:p>
          <a:p>
            <a:r>
              <a:rPr lang="ru-RU" dirty="0"/>
              <a:t> </a:t>
            </a:r>
            <a:r>
              <a:rPr lang="ru-RU" sz="2000" b="1" dirty="0">
                <a:solidFill>
                  <a:srgbClr val="C00000"/>
                </a:solidFill>
              </a:rPr>
              <a:t>Разнообразие форм активности ребенка</a:t>
            </a:r>
            <a:r>
              <a:rPr lang="ru-RU" dirty="0"/>
              <a:t>: чем игрушка более завершена, тем меньше простора для творчества (мячи, строительный материал могут занимать детей в течение длительного времени).</a:t>
            </a:r>
          </a:p>
          <a:p>
            <a:r>
              <a:rPr lang="ru-RU" dirty="0"/>
              <a:t> </a:t>
            </a:r>
            <a:r>
              <a:rPr lang="ru-RU" sz="2000" b="1" dirty="0">
                <a:solidFill>
                  <a:srgbClr val="C00000"/>
                </a:solidFill>
              </a:rPr>
              <a:t>Игровые действия должны быть самостоятельными </a:t>
            </a:r>
            <a:r>
              <a:rPr lang="ru-RU" dirty="0"/>
              <a:t>(игрушки-загадки и игрушки-головоломки, которые сами подсказывают способ действия: матрешки, пирамидки).</a:t>
            </a:r>
          </a:p>
          <a:p>
            <a:r>
              <a:rPr lang="ru-RU" dirty="0"/>
              <a:t> </a:t>
            </a:r>
            <a:r>
              <a:rPr lang="ru-RU" sz="2000" b="1" dirty="0">
                <a:solidFill>
                  <a:srgbClr val="C00000"/>
                </a:solidFill>
              </a:rPr>
              <a:t>Эстетический аспект </a:t>
            </a:r>
            <a:r>
              <a:rPr lang="ru-RU" dirty="0"/>
              <a:t>(игрушка должна вызывать гуманные чувства, недопустимо в игрушке наличие качеств, стимулирующих асоциальные действия и чувства: насилие, жестокость, агрессию).</a:t>
            </a:r>
          </a:p>
        </p:txBody>
      </p:sp>
    </p:spTree>
    <p:extLst>
      <p:ext uri="{BB962C8B-B14F-4D97-AF65-F5344CB8AC3E}">
        <p14:creationId xmlns:p14="http://schemas.microsoft.com/office/powerpoint/2010/main" val="1467938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914400" y="4293096"/>
            <a:ext cx="7474024" cy="1193305"/>
          </a:xfrm>
        </p:spPr>
        <p:txBody>
          <a:bodyPr/>
          <a:lstStyle/>
          <a:p>
            <a:pPr algn="ctr"/>
            <a:r>
              <a:rPr lang="ru-RU" dirty="0" smtClean="0"/>
              <a:t>Презентацию выполнила </a:t>
            </a:r>
            <a:r>
              <a:rPr lang="ru-RU" dirty="0" err="1" smtClean="0"/>
              <a:t>И.В.Макарова</a:t>
            </a:r>
            <a:endParaRPr lang="ru-RU" dirty="0" smtClean="0"/>
          </a:p>
          <a:p>
            <a:pPr algn="ctr"/>
            <a:r>
              <a:rPr lang="ru-RU" dirty="0" smtClean="0"/>
              <a:t>Воспитатель МДОУ </a:t>
            </a:r>
            <a:r>
              <a:rPr lang="ru-RU" dirty="0" err="1" smtClean="0"/>
              <a:t>Горненский</a:t>
            </a:r>
            <a:r>
              <a:rPr lang="ru-RU" dirty="0" smtClean="0"/>
              <a:t> детский сад</a:t>
            </a:r>
          </a:p>
          <a:p>
            <a:pPr algn="ctr"/>
            <a:r>
              <a:rPr lang="ru-RU" dirty="0" smtClean="0"/>
              <a:t>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06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Сюжетные, или образные, игрушки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55340"/>
            <a:ext cx="2658591" cy="265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255340"/>
            <a:ext cx="3167048" cy="218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3356992"/>
            <a:ext cx="247534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56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Технические игрушки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88" y="4123677"/>
            <a:ext cx="2554859" cy="221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2088232" cy="193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0634"/>
            <a:ext cx="2486496" cy="248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38598"/>
            <a:ext cx="2276919" cy="181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2" b="9594"/>
          <a:stretch/>
        </p:blipFill>
        <p:spPr bwMode="auto">
          <a:xfrm>
            <a:off x="5364088" y="4202545"/>
            <a:ext cx="2551534" cy="205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305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Игрушки-забавы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204862"/>
            <a:ext cx="1794495" cy="179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2571078" cy="215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47018"/>
            <a:ext cx="2623984" cy="208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96851"/>
            <a:ext cx="3310655" cy="201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940" y="4577924"/>
            <a:ext cx="2581347" cy="193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537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Маскарадно-елочные игрушки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844823"/>
            <a:ext cx="2232248" cy="40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2" y="1772816"/>
            <a:ext cx="1541596" cy="401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492896"/>
            <a:ext cx="1512168" cy="401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859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rgbClr val="7030A0"/>
                </a:solidFill>
                <a:cs typeface="Aharoni" panose="02010803020104030203" pitchFamily="2" charset="-79"/>
              </a:rPr>
              <a:t>Спортивно-моторные игрушки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2525266" cy="252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8"/>
          <a:stretch/>
        </p:blipFill>
        <p:spPr bwMode="auto">
          <a:xfrm>
            <a:off x="3585948" y="1916832"/>
            <a:ext cx="2256230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84784"/>
            <a:ext cx="2205939" cy="220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3118" y="4191770"/>
            <a:ext cx="2978885" cy="262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23734" y="3830153"/>
            <a:ext cx="3024840" cy="298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11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Театральные игрушки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854" y="1220266"/>
            <a:ext cx="1711857" cy="315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0655" y="1269729"/>
            <a:ext cx="2882832" cy="288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4145" y="4152560"/>
            <a:ext cx="4296510" cy="270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73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Музыкальные игрушки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6" y="1838036"/>
            <a:ext cx="3029322" cy="211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4572000"/>
            <a:ext cx="2698901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960440" cy="312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8982" y="4572000"/>
            <a:ext cx="1819563" cy="225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65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Дидактические игрушки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2872713" cy="215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3" b="8771"/>
          <a:stretch/>
        </p:blipFill>
        <p:spPr bwMode="auto">
          <a:xfrm>
            <a:off x="6689104" y="4365103"/>
            <a:ext cx="2193392" cy="174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52192"/>
            <a:ext cx="31683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69" y="1628800"/>
            <a:ext cx="2334555" cy="233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371528"/>
            <a:ext cx="2150937" cy="313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" r="14260" b="12006"/>
          <a:stretch/>
        </p:blipFill>
        <p:spPr bwMode="auto">
          <a:xfrm>
            <a:off x="4036291" y="4365103"/>
            <a:ext cx="2124364" cy="183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124</TotalTime>
  <Words>182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Виды игрушек </vt:lpstr>
      <vt:lpstr>Сюжетные, или образные, игрушки </vt:lpstr>
      <vt:lpstr>Технические игрушки</vt:lpstr>
      <vt:lpstr>Игрушки-забавы</vt:lpstr>
      <vt:lpstr>Маскарадно-елочные игрушки</vt:lpstr>
      <vt:lpstr>Спортивно-моторные игрушки</vt:lpstr>
      <vt:lpstr>Театральные игрушки</vt:lpstr>
      <vt:lpstr>Музыкальные игрушки</vt:lpstr>
      <vt:lpstr>Дидактические игрушки</vt:lpstr>
      <vt:lpstr>Строительные игрушки</vt:lpstr>
      <vt:lpstr>Критерии выбора игрушек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игрушек</dc:title>
  <dc:creator>Дом</dc:creator>
  <cp:lastModifiedBy>Дом</cp:lastModifiedBy>
  <cp:revision>14</cp:revision>
  <dcterms:created xsi:type="dcterms:W3CDTF">2014-04-23T12:46:06Z</dcterms:created>
  <dcterms:modified xsi:type="dcterms:W3CDTF">2014-04-25T01:03:55Z</dcterms:modified>
</cp:coreProperties>
</file>