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1044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ИСПОЛЬЗОВАНИЕ МНЕМОТЕХНИКИ В РАБОТЕ ВОСПИТАТЕЛЯ ПО РАЗВИТИЮ СВЯЗНОЙ РЕЧИ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Чтобы выработать у детей определённые навыки и умения, в обучающий процесс </a:t>
            </a:r>
            <a:r>
              <a:rPr lang="ru-RU" sz="2800" dirty="0" err="1" smtClean="0">
                <a:latin typeface="Arial Black" pitchFamily="34" charset="0"/>
              </a:rPr>
              <a:t>вводятс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мнемотаблицы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потешек</a:t>
            </a:r>
            <a:r>
              <a:rPr lang="ru-RU" sz="2800" dirty="0" smtClean="0">
                <a:latin typeface="Arial Black" pitchFamily="34" charset="0"/>
              </a:rPr>
              <a:t>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3" descr="С помощью мнемотаблицы легко запомнить потешку «Водичка-водичка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7048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Обучение одеванию по </a:t>
            </a:r>
            <a:r>
              <a:rPr lang="ru-RU" dirty="0" err="1" smtClean="0">
                <a:latin typeface="Arial Black" pitchFamily="34" charset="0"/>
              </a:rPr>
              <a:t>мнемотаблице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Учимся одеваться по мнепотаблиц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44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СПАСИБО ЗА ВНИМАНИЕ</a:t>
            </a:r>
            <a:br>
              <a:rPr lang="ru-RU" sz="7200" dirty="0" smtClean="0">
                <a:latin typeface="Arial Black" pitchFamily="34" charset="0"/>
              </a:rPr>
            </a:br>
            <a:r>
              <a:rPr lang="ru-RU" sz="7200" dirty="0" smtClean="0">
                <a:latin typeface="Arial Black" pitchFamily="34" charset="0"/>
              </a:rPr>
              <a:t> И УЧАСТИЕ!!!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Мнемоника или мнемотехника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это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система различных приемов, облегчающих запоминание и увеличивающих объем памяти путем образования дополнительных ассоциаций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Такие приемы особенно важны для дошкольников, так как мыслительные задачи решаются с преобладающей ролью внешних средств, наглядный материал усваивается лучше вербального. 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3737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ММММрппр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59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907704" y="548680"/>
            <a:ext cx="5328592" cy="216024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МНЕМОТАБЛИЦЫ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позволяют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79512" y="2996952"/>
            <a:ext cx="4032448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эффективнее воспринимать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4644008" y="3068960"/>
            <a:ext cx="4032448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обрабатывать зрительную информацию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11560" y="4365104"/>
            <a:ext cx="3672408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перекодировать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644008" y="4365104"/>
            <a:ext cx="3672408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сохранять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339752" y="5589240"/>
            <a:ext cx="4392488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воспроизводить ее в соответствии с поставленными задачами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75656" y="2492896"/>
            <a:ext cx="6336704" cy="396191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применение не изображения предметов, а символов для опосредованного запоминания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53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особенности</a:t>
            </a:r>
            <a:br>
              <a:rPr lang="ru-RU" sz="3600" b="1" dirty="0" smtClean="0">
                <a:latin typeface="Arial Black" pitchFamily="34" charset="0"/>
              </a:rPr>
            </a:br>
            <a:r>
              <a:rPr lang="ru-RU" sz="3600" b="1" dirty="0" smtClean="0">
                <a:latin typeface="Arial Black" pitchFamily="34" charset="0"/>
              </a:rPr>
              <a:t>методики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7232"/>
            <a:ext cx="8229600" cy="41779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86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Символы максимально приближены к речевому материалу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788024" y="2348880"/>
            <a:ext cx="3168352" cy="25202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ДОМАШНИЕ ЖИВОТНЫЕ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43608" y="2348880"/>
            <a:ext cx="3168352" cy="244827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ДИКИЕ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ЖИВОТНЫЕ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479715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Схематичное изображение животного и рядом елки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48691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Схематичное изображение животного и рядом дома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39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5618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направления по развитию связной речи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51520" y="1916832"/>
            <a:ext cx="4968552" cy="115212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Обогащение словарного запаса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971600" y="2852936"/>
            <a:ext cx="4968552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Обучение пересказу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1835696" y="3717032"/>
            <a:ext cx="4968552" cy="115212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Придумывание рассказов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699792" y="4653136"/>
            <a:ext cx="4968552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Разучивание стихотворений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779912" y="5517232"/>
            <a:ext cx="4968552" cy="115212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Отгадывание загадок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Задачи: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развитие связной речи;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развитие основных психических процессов – памяти, внимания, образного мышления;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перекодирование информации, т.е. преобразование абстрактных символов в образы;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развитие мелкой моторики рук при частичном или полном графическом воспроизведении.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96981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К.Д.Ушинский писал: 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221</TotalTime>
  <Words>217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ИСПОЛЬЗОВАНИЕ МНЕМОТЕХНИКИ В РАБОТЕ ВОСПИТАТЕЛЯ ПО РАЗВИТИЮ СВЯЗНОЙ РЕЧИ   </vt:lpstr>
      <vt:lpstr>Мнемоника или мнемотехника</vt:lpstr>
      <vt:lpstr>Слайд 3</vt:lpstr>
      <vt:lpstr>ММММрппр  </vt:lpstr>
      <vt:lpstr>особенности методики</vt:lpstr>
      <vt:lpstr>Символы максимально приближены к речевому материалу</vt:lpstr>
      <vt:lpstr>направления по развитию связной речи</vt:lpstr>
      <vt:lpstr>Задачи:</vt:lpstr>
      <vt:lpstr>К.Д.Ушинский писал: 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лету”.</vt:lpstr>
      <vt:lpstr>Чтобы выработать у детей определённые навыки и умения, в обучающий процесс вводятс мнемотаблицы потешек.</vt:lpstr>
      <vt:lpstr>Обучение одеванию по мнемотаблице </vt:lpstr>
      <vt:lpstr>СПАСИБО ЗА ВНИМАНИЕ  И УЧАСТИЕ!!!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МНЕМОТЕХНИКИ В РАБОТЕ ВОСПИТАТЕЛЯ ПО РАЗВИТИЮ СВЯЗНОЙ РЕЧИ   </dc:title>
  <dc:creator>Яна</dc:creator>
  <cp:lastModifiedBy>Яна</cp:lastModifiedBy>
  <cp:revision>26</cp:revision>
  <dcterms:created xsi:type="dcterms:W3CDTF">2011-12-11T15:39:39Z</dcterms:created>
  <dcterms:modified xsi:type="dcterms:W3CDTF">2012-05-11T20:09:23Z</dcterms:modified>
</cp:coreProperties>
</file>