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8F3-8939-4C00-8579-B88FA03E1223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AD13-8C2E-4565-B909-97D604C6E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8F3-8939-4C00-8579-B88FA03E1223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AD13-8C2E-4565-B909-97D604C6E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8F3-8939-4C00-8579-B88FA03E1223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AD13-8C2E-4565-B909-97D604C6E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8F3-8939-4C00-8579-B88FA03E1223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AD13-8C2E-4565-B909-97D604C6E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8F3-8939-4C00-8579-B88FA03E1223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AD13-8C2E-4565-B909-97D604C6E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8F3-8939-4C00-8579-B88FA03E1223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AD13-8C2E-4565-B909-97D604C6E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8F3-8939-4C00-8579-B88FA03E1223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AD13-8C2E-4565-B909-97D604C6E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8F3-8939-4C00-8579-B88FA03E1223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AD13-8C2E-4565-B909-97D604C6E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8F3-8939-4C00-8579-B88FA03E1223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AD13-8C2E-4565-B909-97D604C6E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8F3-8939-4C00-8579-B88FA03E1223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AD13-8C2E-4565-B909-97D604C6E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8F3-8939-4C00-8579-B88FA03E1223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AD13-8C2E-4565-B909-97D604C6E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838F3-8939-4C00-8579-B88FA03E1223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FAD13-8C2E-4565-B909-97D604C6EB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3042" y="428604"/>
            <a:ext cx="6255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B050"/>
                </a:solidFill>
                <a:latin typeface="Constantia" pitchFamily="18" charset="0"/>
              </a:rPr>
              <a:t>Учим  стихотворение по – весеннему легко и весело!</a:t>
            </a:r>
            <a:endParaRPr lang="ru-RU" sz="2000" dirty="0">
              <a:solidFill>
                <a:srgbClr val="00B050"/>
              </a:solidFill>
              <a:latin typeface="Constantia" pitchFamily="18" charset="0"/>
            </a:endParaRPr>
          </a:p>
        </p:txBody>
      </p:sp>
      <p:pic>
        <p:nvPicPr>
          <p:cNvPr id="1026" name="Picture 2" descr="C:\Documents and Settings\Admin\Рабочий стол\весеннее путешествие\IMG_17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071546"/>
            <a:ext cx="4143404" cy="514353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000628" y="1571612"/>
            <a:ext cx="4013471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В году один лишь месяц май,</a:t>
            </a:r>
          </a:p>
          <a:p>
            <a:r>
              <a:rPr lang="ru-RU" sz="2400" dirty="0" smtClean="0">
                <a:solidFill>
                  <a:schemeClr val="accent6"/>
                </a:solidFill>
              </a:rPr>
              <a:t>Веселый и счастливый!</a:t>
            </a:r>
          </a:p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Обидно, если этот май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Холодный и дождливый.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Но, даже в холода, когда</a:t>
            </a:r>
          </a:p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Льют ливни с высоты</a:t>
            </a:r>
          </a:p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И темных туч плывут стада,</a:t>
            </a:r>
          </a:p>
          <a:p>
            <a:r>
              <a:rPr lang="ru-RU" sz="2400" dirty="0" smtClean="0">
                <a:solidFill>
                  <a:srgbClr val="00B050"/>
                </a:solidFill>
              </a:rPr>
              <a:t>Нам май дарит цветы!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51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2012-05-13T06:14:58Z</dcterms:created>
  <dcterms:modified xsi:type="dcterms:W3CDTF">2012-05-13T06:26:53Z</dcterms:modified>
</cp:coreProperties>
</file>