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9" r:id="rId4"/>
    <p:sldId id="271" r:id="rId5"/>
    <p:sldId id="269" r:id="rId6"/>
    <p:sldId id="270" r:id="rId7"/>
    <p:sldId id="258" r:id="rId8"/>
    <p:sldId id="260" r:id="rId9"/>
    <p:sldId id="268" r:id="rId10"/>
    <p:sldId id="263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84BC87-46CD-434B-9859-FEC59D293CA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49B76B-2297-4ED9-B818-187FD9D99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060848"/>
            <a:ext cx="5688632" cy="37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229200"/>
            <a:ext cx="6172200" cy="114572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</a:rPr>
              <a:t>воспитатель группы №10 «Колобки»</a:t>
            </a:r>
          </a:p>
          <a:p>
            <a:pPr algn="r"/>
            <a:r>
              <a:rPr lang="ru-RU" b="0" dirty="0" err="1" smtClean="0">
                <a:solidFill>
                  <a:schemeClr val="tx1"/>
                </a:solidFill>
              </a:rPr>
              <a:t>Бареева</a:t>
            </a:r>
            <a:r>
              <a:rPr lang="ru-RU" b="0" dirty="0" smtClean="0">
                <a:solidFill>
                  <a:schemeClr val="tx1"/>
                </a:solidFill>
              </a:rPr>
              <a:t> И.И.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2014 год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19672" y="1196752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 семьей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формированию трудовых навыков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 дошкольников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2657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ГБОУ СОШ 629</a:t>
            </a:r>
          </a:p>
          <a:p>
            <a:pPr algn="r"/>
            <a:r>
              <a:rPr lang="ru-RU" dirty="0" smtClean="0"/>
              <a:t>Дошкольное отделение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03360">
            <a:off x="5952445" y="1440047"/>
            <a:ext cx="2664296" cy="4312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сканирование0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1916832"/>
            <a:ext cx="2272684" cy="3284984"/>
          </a:xfrm>
          <a:prstGeom prst="rect">
            <a:avLst/>
          </a:prstGeom>
        </p:spPr>
      </p:pic>
      <p:pic>
        <p:nvPicPr>
          <p:cNvPr id="5" name="Рисунок 4" descr="сканирование0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484784"/>
            <a:ext cx="3110694" cy="4401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83568" y="672660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Пополнение страниц группового альбома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«Где мы были…»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540836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Для успешного осуществления трудового воспитания в семье родители могут руководствоваться следующими рекомендациями: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Приобщать ребенка к трудовым делам семьи как можно раньше;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Закрепить за дошкольником постоянные обязанности, за выполнение которых он несет ответственность;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допускать отступлений от принятых взрослыми требований, иначе ребенок будет уклоняться от выполнения своих обязанностей;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наказывать ребенка трудом: труд должен радовать, приносить удовлетворение;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Учить ребенка трудиться, прививая ему элементарные навыки культуры трудовой деятельности: рациональные приемы работы, правильное использование орудий труда, планирование процесса труда, завершение труда;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давать ребенку непосильных поручений, но поручать работу с достаточной нагрузкой;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торопить, не подгонять ребенка, уметь ждать, пока он завершит работу сам;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забывать благодарить ребенка за то, что требовало от него особых стараний;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Сделанное своими руками ребенок ценит и бережет, поэтому необходимо привлекать его к общественно полезному труду.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Хочется верить, что наши родители станут нашими помощниками, они будут подкреплять практическими действиями то, что чему мы учим и делаем в саду. Конечно, придется потрудиться.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373216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 РЕЗУЛЬТАТ –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РАДОСТЬ РОДНЫХ ЛЮДЕЙ–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СТОИТ ТРУДА!!!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898885"/>
            <a:ext cx="4536504" cy="3405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Стоит только привыкнуть к труду, как уже нельзя жить без него.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в этом мире зависит от труда.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Л. Пастер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379" y="5211601"/>
            <a:ext cx="7834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Эффективность трудового воспитания в дошкольном учреждении и его уровень не может происходить без тесного взаимодействия с родителями, семьёй.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7301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772816"/>
            <a:ext cx="576064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59632" y="2277457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1560" y="2433264"/>
            <a:ext cx="763284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Задачи.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Обогатить знания родителей в вопросах трудового воспитания детей дошкольного возраста.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Создать условия для благополучного сотрудничества с родителями.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Вовлечение семьи в единое образовательное пространство.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Настроить как детей, так и родителей на совместную плодотворную работу по плану и правилам группы.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активизировать родителей к совместной деятельности по вопросам трудового воспитания, установить взаимосвязь между семьёй каждого ребёнка, создать атмосферу взаимопонимания,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взаимоподдержки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5013176"/>
            <a:ext cx="194421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933209"/>
            <a:ext cx="777686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Воздействие дошкольного учреждения и семьи дошкольника организуется на основе принципов: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Принцип параллельности.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Единство требований, приёмов обучения трудовым действиям, содержания труда детей.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взаимодополнения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Жизнь ребёнка и в детском саду, и в семье содержит в себе большие возможности для включения его в труд, направленный на удовлетворение потребностей коллектива. 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Принцип организации совместной деятельности детей и взрослых в детском саду и семье.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Изготавливая что-то в группе, ребёнок с гордостью несёт это домой. И наоборот: родители в семье могут ремонтировать игрушки, изготавливать атрибуты для костюмов. Полезно организовывать совместную деятельность родителей, педагогов и детей.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67544" y="419073"/>
            <a:ext cx="806489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Содержание и формы работы  с родителями</a:t>
            </a:r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Диагностический блок.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Анкетирование	 Опросы	Беседы        Почта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Наглядная педагогическая пропаганда.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Информационные стенды для родителей;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выставки для детей и родителей;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обязательные групповые стенды;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потребностям педагогов и запросам родителей.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«Школа для родителей».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Консультации и беседы;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обсуждение педагогических ситуаций.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Совместная деятельность воспитателей и родителей.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Совместная работа педагогов с родителями над образовательными и творческими проектами;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работа по благоустройству детского сада;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участие родителей в педагогическом процессе.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Наши традиции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Домашняя мастерская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привлечение родителей к рождению новой традиции в семье- вечера совместного семейного творчества.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628800"/>
            <a:ext cx="4532630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386104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ЭТАПЫ.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Постановка цели (эмоциональный призыв-объявление);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подбор  литературы и наглядного материала на заданную тему;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подбор эскизов;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индивидуальный подход к каждому родителю (учет интересов и возможностей, эмоционально -окрашенная беседа,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влияние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через детей);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организация выставки;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обязательна ПОХВАЛА!!!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302433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5896" y="690013"/>
            <a:ext cx="52565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Групповой альбом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работы хороши!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FF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задачи пособия.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Вызывать интерес к окружающему миру, формировать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реалистические представления о труде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Расширять у детей знания и представления о профессиях.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Обогащать словарный запас, развивать связную речь.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Активизировать внимание и память детей, развивать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логическое мышление.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Вовлечение родителей в совместную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31640" y="2461957"/>
            <a:ext cx="7272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Наши традиции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«Встреча с интересными людьми».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привлечь родителей и близких детей группы к работе по ознакомлению детей с трудовой деятельностью людей разных профессий.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11560" y="546032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этих встречах гости могут рассказывать не только о своих профессиях, но и о своих увлечениях, хобби (вязание, коллекционирование и пр.)</a:t>
            </a:r>
            <a:endParaRPr lang="ru-RU" dirty="0"/>
          </a:p>
        </p:txBody>
      </p:sp>
      <p:pic>
        <p:nvPicPr>
          <p:cNvPr id="6" name="Рисунок 5" descr="досуг 0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204864"/>
            <a:ext cx="3871979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досуг 0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49684">
            <a:off x="5441272" y="1979634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83027">
            <a:off x="2357359" y="3573017"/>
            <a:ext cx="4097905" cy="2731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IMG_09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620688"/>
            <a:ext cx="4031939" cy="2687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10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51781">
            <a:off x="4647869" y="639973"/>
            <a:ext cx="3756214" cy="2504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617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 </cp:lastModifiedBy>
  <cp:revision>22</cp:revision>
  <dcterms:created xsi:type="dcterms:W3CDTF">2014-04-20T15:16:05Z</dcterms:created>
  <dcterms:modified xsi:type="dcterms:W3CDTF">2014-04-23T19:04:16Z</dcterms:modified>
</cp:coreProperties>
</file>