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0F65-E645-49D0-A0FC-2A27B91A4CD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1C69-65E0-423E-9431-CE19BC6C5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«Пожар» </a:t>
            </a:r>
            <a:r>
              <a:rPr lang="ru-RU" sz="3600" b="1" dirty="0" smtClean="0">
                <a:solidFill>
                  <a:srgbClr val="FF0000"/>
                </a:solidFill>
              </a:rPr>
              <a:t>в художественных произведениях для детей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Самуил Яковлевич Маршак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«Пожар»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720_3773_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5952124" cy="3828298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«Рассказ о неизвестном герое»</a:t>
            </a:r>
            <a:endParaRPr lang="ru-RU" sz="3200" b="1" dirty="0"/>
          </a:p>
        </p:txBody>
      </p:sp>
      <p:pic>
        <p:nvPicPr>
          <p:cNvPr id="5" name="Содержимое 4" descr="геро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200058">
            <a:off x="486596" y="1483723"/>
            <a:ext cx="3571900" cy="4517827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Содержимое 5" descr="герое 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380110">
            <a:off x="5000274" y="1600200"/>
            <a:ext cx="3334452" cy="4525963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«Кошкин дом»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КОШ ДОМ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112173">
            <a:off x="671512" y="1643050"/>
            <a:ext cx="3609975" cy="44291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Содержимое 5" descr="КОШ ДОМ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419131">
            <a:off x="4996646" y="1600200"/>
            <a:ext cx="3341708" cy="45259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Геннадий Михайлович Цыферов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«Жил на свете слонёнок»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слонёно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103604">
            <a:off x="580659" y="1591611"/>
            <a:ext cx="3571900" cy="4357717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9" name="Содержимое 8" descr="слонёнок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479015">
            <a:off x="5003442" y="1604141"/>
            <a:ext cx="3857625" cy="4343400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Корней Иванович Чуковский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«Путаница»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УТАНИЦ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6844557" cy="4525963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Сергей Владимирович Михалков</a:t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«Дядя Стёпа»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Содержимое 3" descr="дядя стёп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1474910"/>
            <a:ext cx="3571900" cy="4776541"/>
          </a:xfrm>
          <a:prstGeom prst="roundRect">
            <a:avLst/>
          </a:prstGeom>
          <a:ln w="38100">
            <a:solidFill>
              <a:srgbClr val="FF3399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Виктор Кириллович </a:t>
            </a:r>
            <a:r>
              <a:rPr lang="ru-RU" sz="2800" b="1" dirty="0" err="1" smtClean="0"/>
              <a:t>Гальченко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«Волк и семеро козлят»</a:t>
            </a:r>
            <a:endParaRPr lang="ru-RU" sz="2800" b="1" dirty="0"/>
          </a:p>
        </p:txBody>
      </p:sp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60410" y="1600200"/>
            <a:ext cx="4223179" cy="4525963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Борис Степанович Житков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«Дым»                           «Пожар в море»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ПОЖАР В МОРЕ ИСП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86732">
            <a:off x="5310965" y="1016512"/>
            <a:ext cx="3124227" cy="4762808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Содержимое 5" descr="ДЫМ.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1091061">
            <a:off x="210938" y="1587742"/>
            <a:ext cx="4329114" cy="3181135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«Пожар»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жар житков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402897">
            <a:off x="4659870" y="1810549"/>
            <a:ext cx="4293196" cy="3517651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Содержимое 5" descr="пожар житков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1112534">
            <a:off x="226838" y="1842844"/>
            <a:ext cx="4087052" cy="350046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Лев Николаевич Толстой</a:t>
            </a:r>
            <a:br>
              <a:rPr lang="ru-RU" sz="2800" b="1" dirty="0" smtClean="0"/>
            </a:br>
            <a:r>
              <a:rPr lang="ru-RU" sz="2800" b="1" dirty="0" smtClean="0"/>
              <a:t>«Пожар»</a:t>
            </a:r>
            <a:endParaRPr lang="ru-RU" sz="2800" b="1" dirty="0"/>
          </a:p>
        </p:txBody>
      </p:sp>
      <p:pic>
        <p:nvPicPr>
          <p:cNvPr id="5" name="Содержимое 4" descr="Изображение 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988113">
            <a:off x="375739" y="1458029"/>
            <a:ext cx="3155657" cy="4525963"/>
          </a:xfrm>
          <a:prstGeom prst="ellipse">
            <a:avLst/>
          </a:prstGeom>
          <a:ln w="57150">
            <a:solidFill>
              <a:srgbClr val="FF6600"/>
            </a:solidFill>
          </a:ln>
        </p:spPr>
      </p:pic>
      <p:pic>
        <p:nvPicPr>
          <p:cNvPr id="6" name="Содержимое 5" descr="Изображение 0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697321">
            <a:off x="4702665" y="1718895"/>
            <a:ext cx="4038600" cy="4409286"/>
          </a:xfrm>
          <a:prstGeom prst="roundRect">
            <a:avLst/>
          </a:prstGeom>
          <a:ln w="57150">
            <a:solidFill>
              <a:srgbClr val="FF6600"/>
            </a:solidFill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«Пожарные собаки»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Изображение 0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678682">
            <a:off x="457200" y="1930609"/>
            <a:ext cx="4038600" cy="386514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Содержимое 5" descr="Изображение 0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703917">
            <a:off x="5443648" y="1741222"/>
            <a:ext cx="3044952" cy="3991356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Геннадий Михайлович Цыферов  «Жил на свете слонёнок»</vt:lpstr>
      <vt:lpstr>Корней Иванович Чуковский  «Путаница»</vt:lpstr>
      <vt:lpstr>Сергей Владимирович Михалков «Дядя Стёпа»</vt:lpstr>
      <vt:lpstr>Виктор Кириллович Гальченко «Волк и семеро козлят»</vt:lpstr>
      <vt:lpstr>Борис Степанович Житков               «Дым»                           «Пожар в море»</vt:lpstr>
      <vt:lpstr>«Пожар»</vt:lpstr>
      <vt:lpstr>Лев Николаевич Толстой «Пожар»</vt:lpstr>
      <vt:lpstr>«Пожарные собаки»</vt:lpstr>
      <vt:lpstr>Самуил Яковлевич Маршак «Пожар»</vt:lpstr>
      <vt:lpstr>«Рассказ о неизвестном герое»</vt:lpstr>
      <vt:lpstr>«Кошкин дом»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Геннадий Михайлович Цыферов  «Жил на свете слонёнок»</dc:title>
  <dc:creator>www.PHILka.RU</dc:creator>
  <cp:lastModifiedBy>801809</cp:lastModifiedBy>
  <cp:revision>16</cp:revision>
  <dcterms:created xsi:type="dcterms:W3CDTF">2012-11-21T17:44:37Z</dcterms:created>
  <dcterms:modified xsi:type="dcterms:W3CDTF">2015-05-21T15:04:42Z</dcterms:modified>
</cp:coreProperties>
</file>