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8" d="100"/>
          <a:sy n="68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4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62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94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4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4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07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4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90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5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2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E49C5-CC06-434C-A3C7-DA61AF70E349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3F9EE-B16C-4FDA-81BC-A7CF08C27C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7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8.png"/><Relationship Id="rId7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8271" y="620688"/>
            <a:ext cx="85074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anose="03010101010201010101" pitchFamily="66" charset="0"/>
                <a:cs typeface="Microsoft Uighur" panose="02000000000000000000" pitchFamily="2" charset="-78"/>
              </a:rPr>
              <a:t>Мой друг КОЛОБОК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anose="03010101010201010101" pitchFamily="66" charset="0"/>
              <a:cs typeface="Microsoft Uighur" panose="02000000000000000000" pitchFamily="2" charset="-7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538192" cy="415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56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14" y="3522334"/>
            <a:ext cx="3024336" cy="33356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BBB8AF"/>
              </a:clrFrom>
              <a:clrTo>
                <a:srgbClr val="BBB8A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178388"/>
            <a:ext cx="2799863" cy="3099647"/>
          </a:xfrm>
          <a:prstGeom prst="ellipse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E8E7ED"/>
              </a:clrFrom>
              <a:clrTo>
                <a:srgbClr val="E8E7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552">
            <a:off x="3599731" y="724226"/>
            <a:ext cx="3078885" cy="2007968"/>
          </a:xfrm>
          <a:prstGeom prst="smileyFace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451" y="3276382"/>
            <a:ext cx="2490183" cy="33034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6" y="3347905"/>
            <a:ext cx="3231910" cy="3231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897" y="901771"/>
            <a:ext cx="191070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29"/>
            <a:ext cx="9144000" cy="68628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2160" y="3068960"/>
            <a:ext cx="3240360" cy="3240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26049"/>
            <a:ext cx="2342253" cy="2912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83" y="3152950"/>
            <a:ext cx="3359245" cy="37050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4" y="28299"/>
            <a:ext cx="2388356" cy="3168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56857"/>
            <a:ext cx="2487526" cy="2753867"/>
          </a:xfrm>
          <a:prstGeom prst="ellipse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r="10012"/>
          <a:stretch/>
        </p:blipFill>
        <p:spPr>
          <a:xfrm>
            <a:off x="3131840" y="126049"/>
            <a:ext cx="2720364" cy="264758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859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3F4F9"/>
              </a:clrFrom>
              <a:clrTo>
                <a:srgbClr val="F3F4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4" r="19838" b="6869"/>
          <a:stretch/>
        </p:blipFill>
        <p:spPr>
          <a:xfrm>
            <a:off x="2321168" y="548680"/>
            <a:ext cx="4987136" cy="48955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7784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 0.099 L 0.031 0 L 0.047 0.099 L 0.063 0 L 0.078 0.099 L 0.094 0 L 0.109 0.099 L 0.125 0 L 0.141 0.099 L 0.156 0 L 0.172 0.099 L 0.187 0 L 0.203 0.099 L 0.219 0 L 0.234 0.099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3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5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2015-04-25T15:19:53Z</dcterms:created>
  <dcterms:modified xsi:type="dcterms:W3CDTF">2015-04-29T18:44:00Z</dcterms:modified>
</cp:coreProperties>
</file>