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1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7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5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9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1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2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6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8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43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7002-63B6-4D53-9E58-030B0F27AEE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F3E6-888E-41E8-906A-E6D91AC8A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8274" y="548680"/>
            <a:ext cx="85074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Мой друг КОЛОБОК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25327"/>
            <a:ext cx="5826224" cy="436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60" y="764704"/>
            <a:ext cx="7810879" cy="52039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4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7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17"/>
            <a:ext cx="9139316" cy="68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3311"/>
            <a:ext cx="9227689" cy="51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48"/>
            <a:ext cx="619268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2015-04-28T05:42:14Z</dcterms:created>
  <dcterms:modified xsi:type="dcterms:W3CDTF">2015-04-28T09:04:13Z</dcterms:modified>
</cp:coreProperties>
</file>