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6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49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440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4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64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4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93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76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74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81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1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4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75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25150"/>
            <a:ext cx="9144000" cy="138762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000" i="1" dirty="0" smtClean="0">
                <a:solidFill>
                  <a:srgbClr val="00B0F0"/>
                </a:solidFill>
              </a:rPr>
              <a:t>Азбука профессий</a:t>
            </a:r>
            <a:endParaRPr lang="ru-RU" sz="8000" i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3886200"/>
            <a:ext cx="4248472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37755"/>
            <a:ext cx="8784976" cy="520361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468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4392488" cy="626469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Он пишет красками </a:t>
            </a:r>
            <a:r>
              <a:rPr lang="ru-RU" dirty="0" err="1" smtClean="0"/>
              <a:t>пейзаж,и</a:t>
            </a:r>
            <a:r>
              <a:rPr lang="ru-RU" dirty="0" smtClean="0"/>
              <a:t> он портрет напишет </a:t>
            </a:r>
            <a:r>
              <a:rPr lang="ru-RU" dirty="0" err="1" smtClean="0"/>
              <a:t>наш.Вот</a:t>
            </a:r>
            <a:r>
              <a:rPr lang="ru-RU" dirty="0" smtClean="0"/>
              <a:t> берет он карандаш…Сразу ясно всем….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32040" y="260648"/>
            <a:ext cx="4211960" cy="6597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42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Ножницы,шампунь,расческа</a:t>
            </a:r>
            <a:r>
              <a:rPr lang="ru-RU" dirty="0" smtClean="0"/>
              <a:t>-всем я делаю </a:t>
            </a:r>
            <a:r>
              <a:rPr lang="ru-RU" dirty="0" err="1" smtClean="0"/>
              <a:t>прически,стригу</a:t>
            </a:r>
            <a:r>
              <a:rPr lang="ru-RU" dirty="0" smtClean="0"/>
              <a:t> и взрослых и </a:t>
            </a:r>
            <a:r>
              <a:rPr lang="ru-RU" dirty="0" err="1" smtClean="0"/>
              <a:t>детей.Отгадай</a:t>
            </a:r>
            <a:r>
              <a:rPr lang="ru-RU" dirty="0" smtClean="0"/>
              <a:t> меня скорей?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6624736" cy="49411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893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 огнем бороться мы должны,</a:t>
            </a:r>
            <a:br>
              <a:rPr lang="ru-RU" sz="3200" dirty="0" smtClean="0"/>
            </a:br>
            <a:r>
              <a:rPr lang="ru-RU" sz="3200" dirty="0" smtClean="0"/>
              <a:t>с водою мы напарники.</a:t>
            </a:r>
            <a:br>
              <a:rPr lang="ru-RU" sz="3200" dirty="0" smtClean="0"/>
            </a:br>
            <a:r>
              <a:rPr lang="ru-RU" sz="3200" dirty="0" smtClean="0"/>
              <a:t>Мы очень людям всем нужны ответь </a:t>
            </a:r>
            <a:r>
              <a:rPr lang="ru-RU" sz="3200" dirty="0" err="1" smtClean="0"/>
              <a:t>скорее,кто</a:t>
            </a:r>
            <a:r>
              <a:rPr lang="ru-RU" sz="3200" dirty="0" smtClean="0"/>
              <a:t> же мы?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880"/>
            <a:ext cx="4320480" cy="4320480"/>
          </a:xfrm>
        </p:spPr>
      </p:pic>
    </p:spTree>
    <p:extLst>
      <p:ext uri="{BB962C8B-B14F-4D97-AF65-F5344CB8AC3E}">
        <p14:creationId xmlns:p14="http://schemas.microsoft.com/office/powerpoint/2010/main" val="351445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20742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в дни болезней всех полезней и лечит нас от всех болезней?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88840"/>
            <a:ext cx="6696744" cy="4680520"/>
          </a:xfrm>
        </p:spPr>
      </p:pic>
    </p:spTree>
    <p:extLst>
      <p:ext uri="{BB962C8B-B14F-4D97-AF65-F5344CB8AC3E}">
        <p14:creationId xmlns:p14="http://schemas.microsoft.com/office/powerpoint/2010/main" val="87141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120680" cy="20022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учит детишек читать и </a:t>
            </a:r>
            <a:r>
              <a:rPr lang="ru-RU" dirty="0" err="1" smtClean="0"/>
              <a:t>писать,природу</a:t>
            </a:r>
            <a:r>
              <a:rPr lang="ru-RU" dirty="0" smtClean="0"/>
              <a:t> </a:t>
            </a:r>
            <a:r>
              <a:rPr lang="ru-RU" dirty="0" err="1" smtClean="0"/>
              <a:t>любить,стариков</a:t>
            </a:r>
            <a:r>
              <a:rPr lang="ru-RU" dirty="0" smtClean="0"/>
              <a:t> уважать?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7632848" cy="4176464"/>
          </a:xfrm>
          <a:prstGeom prst="rect">
            <a:avLst/>
          </a:prstGeom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1200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336704" cy="1930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Встаем мы очень </a:t>
            </a:r>
            <a:r>
              <a:rPr lang="ru-RU" dirty="0" err="1" smtClean="0"/>
              <a:t>рано,ведь</a:t>
            </a:r>
            <a:r>
              <a:rPr lang="ru-RU" dirty="0" smtClean="0"/>
              <a:t> наша забота –всех отвозить по утрам на работу.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04864"/>
            <a:ext cx="8136904" cy="42268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13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5256584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Нам дает товар и чек Не философ ,не мудрец и не супер </a:t>
            </a:r>
            <a:r>
              <a:rPr lang="ru-RU" dirty="0" err="1" smtClean="0"/>
              <a:t>человек,а</a:t>
            </a:r>
            <a:r>
              <a:rPr lang="ru-RU" dirty="0" smtClean="0"/>
              <a:t> обычный….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20888"/>
            <a:ext cx="6336704" cy="4264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187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3970784" cy="6048672"/>
          </a:xfrm>
        </p:spPr>
        <p:txBody>
          <a:bodyPr/>
          <a:lstStyle/>
          <a:p>
            <a:pPr algn="l"/>
            <a:r>
              <a:rPr lang="ru-RU" dirty="0" smtClean="0"/>
              <a:t>На посту своем стоит ,за порядком он </a:t>
            </a:r>
            <a:r>
              <a:rPr lang="ru-RU" dirty="0" err="1" smtClean="0"/>
              <a:t>следит.Строгий</a:t>
            </a:r>
            <a:r>
              <a:rPr lang="ru-RU" dirty="0" smtClean="0"/>
              <a:t> смелый </a:t>
            </a:r>
            <a:r>
              <a:rPr lang="ru-RU" dirty="0" err="1" smtClean="0"/>
              <a:t>офицер.Кто</a:t>
            </a:r>
            <a:r>
              <a:rPr lang="ru-RU" dirty="0" smtClean="0"/>
              <a:t> он?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39951" y="0"/>
            <a:ext cx="5112567" cy="6525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2677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5184576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Учит вежливости </a:t>
            </a:r>
            <a:r>
              <a:rPr lang="ru-RU" dirty="0" err="1" smtClean="0"/>
              <a:t>нас,почитает</a:t>
            </a:r>
            <a:r>
              <a:rPr lang="ru-RU" dirty="0" smtClean="0"/>
              <a:t> вслух </a:t>
            </a:r>
            <a:r>
              <a:rPr lang="ru-RU" dirty="0" err="1" smtClean="0"/>
              <a:t>рассказ.Не</a:t>
            </a:r>
            <a:r>
              <a:rPr lang="ru-RU" dirty="0" smtClean="0"/>
              <a:t> </a:t>
            </a:r>
            <a:r>
              <a:rPr lang="ru-RU" dirty="0" err="1" smtClean="0"/>
              <a:t>учитель,не</a:t>
            </a:r>
            <a:r>
              <a:rPr lang="ru-RU" dirty="0" smtClean="0"/>
              <a:t> </a:t>
            </a:r>
            <a:r>
              <a:rPr lang="ru-RU" dirty="0" err="1" smtClean="0"/>
              <a:t>писатель.Это</a:t>
            </a:r>
            <a:r>
              <a:rPr lang="ru-RU" dirty="0" smtClean="0"/>
              <a:t> няня,….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276872"/>
            <a:ext cx="7704856" cy="4392488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17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Скажи кто так вкусно готовит щи из </a:t>
            </a:r>
            <a:r>
              <a:rPr lang="ru-RU" dirty="0" err="1" smtClean="0"/>
              <a:t>капусты,салаты,винегреты,все</a:t>
            </a:r>
            <a:r>
              <a:rPr lang="ru-RU" dirty="0" smtClean="0"/>
              <a:t> </a:t>
            </a:r>
            <a:r>
              <a:rPr lang="ru-RU" dirty="0" err="1" smtClean="0"/>
              <a:t>завтраки,обеды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772816"/>
            <a:ext cx="6264696" cy="5085184"/>
          </a:xfrm>
        </p:spPr>
      </p:pic>
    </p:spTree>
    <p:extLst>
      <p:ext uri="{BB962C8B-B14F-4D97-AF65-F5344CB8AC3E}">
        <p14:creationId xmlns:p14="http://schemas.microsoft.com/office/powerpoint/2010/main" val="5803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117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Азбука профессий</vt:lpstr>
      <vt:lpstr>С огнем бороться мы должны, с водою мы напарники. Мы очень людям всем нужны ответь скорее,кто же мы?</vt:lpstr>
      <vt:lpstr>Кто в дни болезней всех полезней и лечит нас от всех болезней?</vt:lpstr>
      <vt:lpstr>Кто учит детишек читать и писать,природу любить,стариков уважать?</vt:lpstr>
      <vt:lpstr>Встаем мы очень рано,ведь наша забота –всех отвозить по утрам на работу.</vt:lpstr>
      <vt:lpstr>Нам дает товар и чек Не философ ,не мудрец и не супер человек,а обычный….</vt:lpstr>
      <vt:lpstr>На посту своем стоит ,за порядком он следит.Строгий смелый офицер.Кто он?</vt:lpstr>
      <vt:lpstr>Учит вежливости нас,почитает вслух рассказ.Не учитель,не писатель.Это няня,….</vt:lpstr>
      <vt:lpstr>Скажи кто так вкусно готовит щи из капусты,салаты,винегреты,все завтраки,обеды?</vt:lpstr>
      <vt:lpstr>Он пишет красками пейзаж,и он портрет напишет наш.Вот берет он карандаш…Сразу ясно всем….</vt:lpstr>
      <vt:lpstr>Ножницы,шампунь,расческа-всем я делаю прически,стригу и взрослых и детей.Отгадай меня скорей?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повх таня</dc:creator>
  <cp:lastModifiedBy>5д</cp:lastModifiedBy>
  <cp:revision>13</cp:revision>
  <dcterms:created xsi:type="dcterms:W3CDTF">2015-05-20T11:39:28Z</dcterms:created>
  <dcterms:modified xsi:type="dcterms:W3CDTF">2015-05-20T12:24:19Z</dcterms:modified>
</cp:coreProperties>
</file>