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D1BB2-4BE1-44FE-A6DF-47DBE8AE8CCE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A1436-0867-42AF-ABE0-894AB160A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3" y="571480"/>
            <a:ext cx="601433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Музыкально-дидактическая 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3600" b="1" cap="none" spc="0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«Музыкальные </a:t>
            </a:r>
          </a:p>
          <a:p>
            <a:pPr algn="ctr"/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приключения гномиков»</a:t>
            </a:r>
            <a:endParaRPr lang="ru-RU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5286388"/>
            <a:ext cx="535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</a:t>
            </a:r>
          </a:p>
          <a:p>
            <a:r>
              <a:rPr lang="ru-RU" dirty="0" smtClean="0"/>
              <a:t>музыкальный руководитель </a:t>
            </a:r>
          </a:p>
          <a:p>
            <a:r>
              <a:rPr lang="ru-RU" dirty="0" smtClean="0"/>
              <a:t>МДОУ №12г. Сердобска -</a:t>
            </a:r>
          </a:p>
          <a:p>
            <a:r>
              <a:rPr lang="ru-RU" dirty="0" smtClean="0"/>
              <a:t>Кузнецова Людмила Викторовна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00042"/>
            <a:ext cx="3813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Развивать музыкально –  сенсорные </a:t>
            </a:r>
          </a:p>
          <a:p>
            <a:r>
              <a:rPr lang="ru-RU" dirty="0" smtClean="0"/>
              <a:t>способности детей. </a:t>
            </a:r>
          </a:p>
          <a:p>
            <a:r>
              <a:rPr lang="ru-RU" dirty="0" smtClean="0"/>
              <a:t>Вызывать интерес к музыке.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000240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Описание игры:</a:t>
            </a:r>
          </a:p>
          <a:p>
            <a:r>
              <a:rPr lang="ru-RU" dirty="0" smtClean="0"/>
              <a:t>Игра с кубиком и фишками. Попадая на определённую картинку, дети выполняют задания и продвигают фишку дальше по клеткам.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8750" t="13916" r="3906" b="106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74494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142984"/>
            <a:ext cx="714380" cy="95250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Рисунок 2" descr="07012-kad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142984"/>
            <a:ext cx="1119170" cy="71273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Рисунок 4" descr="aZ7NhO8WSZ9JrO2Ge9s1hvhvRk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2285992"/>
            <a:ext cx="857256" cy="143835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Рисунок 5" descr="0000050054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3929066"/>
            <a:ext cx="834931" cy="785818"/>
          </a:xfrm>
          <a:prstGeom prst="ellipse">
            <a:avLst/>
          </a:prstGeom>
          <a:ln w="38100">
            <a:solidFill>
              <a:srgbClr val="FF0000"/>
            </a:solidFill>
          </a:ln>
        </p:spPr>
      </p:pic>
      <p:pic>
        <p:nvPicPr>
          <p:cNvPr id="9" name="Рисунок 8" descr="hqdefaul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4857760"/>
            <a:ext cx="1047741" cy="78580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286512" y="142873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Спой звукоряд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00232" y="150017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Назови композитора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3108" y="2714620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Жанр музыкального искусства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392906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Определи жанр музыки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357422" y="492919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Назови инструмент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5929330"/>
            <a:ext cx="846707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3600" b="1" dirty="0" smtClean="0"/>
              <a:t>ΙΙΠΙ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5984" y="614364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Прохлопай ритм</a:t>
            </a:r>
            <a:endParaRPr lang="ru-RU" dirty="0"/>
          </a:p>
        </p:txBody>
      </p:sp>
      <p:sp>
        <p:nvSpPr>
          <p:cNvPr id="20" name="Выгнутая вправо стрелка 19"/>
          <p:cNvSpPr/>
          <p:nvPr/>
        </p:nvSpPr>
        <p:spPr>
          <a:xfrm>
            <a:off x="5357818" y="2285992"/>
            <a:ext cx="571504" cy="135732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43636" y="27860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Спустись вниз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43174" y="14285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Правила игры.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15074" y="4214818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Подняться по лесенке на клетки вверх</a:t>
            </a:r>
            <a:endParaRPr lang="ru-RU" dirty="0"/>
          </a:p>
        </p:txBody>
      </p:sp>
      <p:pic>
        <p:nvPicPr>
          <p:cNvPr id="24" name="Рисунок 23" descr="7dc4738b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748433">
            <a:off x="4966330" y="3964275"/>
            <a:ext cx="990525" cy="996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84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2015-06-23T18:48:31Z</dcterms:created>
  <dcterms:modified xsi:type="dcterms:W3CDTF">2015-06-23T19:35:26Z</dcterms:modified>
</cp:coreProperties>
</file>