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705" autoAdjust="0"/>
  </p:normalViewPr>
  <p:slideViewPr>
    <p:cSldViewPr>
      <p:cViewPr varScale="1">
        <p:scale>
          <a:sx n="80" d="100"/>
          <a:sy n="80" d="100"/>
        </p:scale>
        <p:origin x="-6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audio" Target="file:///C:\Documents%20and%20Settings\Admin\&#1056;&#1072;&#1073;&#1086;&#1095;&#1080;&#1081;%20&#1089;&#1090;&#1086;&#1083;\&#1082;&#1072;&#1090;&#1077;&#1075;&#1086;&#1088;&#1080;&#1103;\&#1042;%20&#1075;&#1086;&#1089;&#1090;&#1103;&#1093;%20&#1091;%20&#1089;&#1082;&#1072;&#1079;&#1082;&#1080;\&#1088;.&#1085;.&#1084;&#1091;&#1079;&#1099;&#1082;&#1072;\a445831e1636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large-46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SDV_0346.MP4_000190884.jpg"/>
          <p:cNvPicPr>
            <a:picLocks noChangeAspect="1"/>
          </p:cNvPicPr>
          <p:nvPr/>
        </p:nvPicPr>
        <p:blipFill>
          <a:blip r:embed="rId4" cstate="print"/>
          <a:srcRect b="8785"/>
          <a:stretch>
            <a:fillRect/>
          </a:stretch>
        </p:blipFill>
        <p:spPr>
          <a:xfrm>
            <a:off x="539552" y="404664"/>
            <a:ext cx="5616624" cy="59800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7584" y="404664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Русская народная сказка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539552" y="476672"/>
            <a:ext cx="5486400" cy="4114800"/>
          </a:xfrm>
        </p:spPr>
      </p:sp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>
          <a:xfrm>
            <a:off x="6300192" y="4797152"/>
            <a:ext cx="2592288" cy="1440160"/>
          </a:xfrm>
        </p:spPr>
        <p:txBody>
          <a:bodyPr>
            <a:normAutofit fontScale="92500" lnSpcReduction="20000"/>
          </a:bodyPr>
          <a:lstStyle/>
          <a:p>
            <a:r>
              <a:rPr lang="ru-RU" sz="2600" b="1" i="1" dirty="0" smtClean="0"/>
              <a:t>Чистякова И. А.</a:t>
            </a:r>
          </a:p>
          <a:p>
            <a:r>
              <a:rPr lang="ru-RU" sz="2600" b="1" i="1" dirty="0" smtClean="0"/>
              <a:t>ГБДОУ № 55,</a:t>
            </a:r>
          </a:p>
          <a:p>
            <a:r>
              <a:rPr lang="ru-RU" sz="2600" b="1" i="1" dirty="0" smtClean="0"/>
              <a:t> </a:t>
            </a:r>
            <a:r>
              <a:rPr lang="ru-RU" sz="2600" b="1" i="1" dirty="0" err="1" smtClean="0"/>
              <a:t>Колпинский</a:t>
            </a:r>
            <a:r>
              <a:rPr lang="ru-RU" sz="2600" b="1" i="1" dirty="0" smtClean="0"/>
              <a:t> район</a:t>
            </a:r>
          </a:p>
          <a:p>
            <a:endParaRPr lang="ru-RU" dirty="0"/>
          </a:p>
        </p:txBody>
      </p:sp>
      <p:pic>
        <p:nvPicPr>
          <p:cNvPr id="12" name="a445831e163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028384" y="638132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" numSld="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73833196.jpg"/>
          <p:cNvPicPr>
            <a:picLocks noChangeAspect="1"/>
          </p:cNvPicPr>
          <p:nvPr/>
        </p:nvPicPr>
        <p:blipFill>
          <a:blip r:embed="rId2" cstate="print"/>
          <a:srcRect b="1629"/>
          <a:stretch>
            <a:fillRect/>
          </a:stretch>
        </p:blipFill>
        <p:spPr>
          <a:xfrm>
            <a:off x="611560" y="476672"/>
            <a:ext cx="7888148" cy="5832648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00345108.jpg"/>
          <p:cNvPicPr>
            <a:picLocks noChangeAspect="1"/>
          </p:cNvPicPr>
          <p:nvPr/>
        </p:nvPicPr>
        <p:blipFill>
          <a:blip r:embed="rId2" cstate="print"/>
          <a:srcRect b="1063"/>
          <a:stretch>
            <a:fillRect/>
          </a:stretch>
        </p:blipFill>
        <p:spPr>
          <a:xfrm>
            <a:off x="395536" y="533821"/>
            <a:ext cx="8064896" cy="5957767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46509503.jpg"/>
          <p:cNvPicPr>
            <a:picLocks noChangeAspect="1"/>
          </p:cNvPicPr>
          <p:nvPr/>
        </p:nvPicPr>
        <p:blipFill>
          <a:blip r:embed="rId2" cstate="print"/>
          <a:srcRect b="1281"/>
          <a:stretch>
            <a:fillRect/>
          </a:stretch>
        </p:blipFill>
        <p:spPr>
          <a:xfrm>
            <a:off x="352913" y="362635"/>
            <a:ext cx="8323543" cy="6162709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88233377.jpg"/>
          <p:cNvPicPr>
            <a:picLocks noChangeAspect="1"/>
          </p:cNvPicPr>
          <p:nvPr/>
        </p:nvPicPr>
        <p:blipFill>
          <a:blip r:embed="rId2" cstate="print"/>
          <a:srcRect b="1281"/>
          <a:stretch>
            <a:fillRect/>
          </a:stretch>
        </p:blipFill>
        <p:spPr>
          <a:xfrm>
            <a:off x="467544" y="415949"/>
            <a:ext cx="8136904" cy="6024523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87509912.jpg"/>
          <p:cNvPicPr>
            <a:picLocks noChangeAspect="1"/>
          </p:cNvPicPr>
          <p:nvPr/>
        </p:nvPicPr>
        <p:blipFill>
          <a:blip r:embed="rId2" cstate="print"/>
          <a:srcRect b="986"/>
          <a:stretch>
            <a:fillRect/>
          </a:stretch>
        </p:blipFill>
        <p:spPr>
          <a:xfrm>
            <a:off x="467544" y="343817"/>
            <a:ext cx="8208912" cy="6109519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5378529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499715"/>
            <a:ext cx="7992888" cy="6021308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545494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465270"/>
            <a:ext cx="8064896" cy="6035231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6120680" cy="252028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Вот, и сказке конец,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кто слушал молодец!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s15257403.jpg"/>
          <p:cNvPicPr>
            <a:picLocks noChangeAspect="1"/>
          </p:cNvPicPr>
          <p:nvPr/>
        </p:nvPicPr>
        <p:blipFill>
          <a:blip r:embed="rId2" cstate="print"/>
          <a:srcRect l="9639" t="6426" r="10032" b="40021"/>
          <a:stretch>
            <a:fillRect/>
          </a:stretch>
        </p:blipFill>
        <p:spPr>
          <a:xfrm>
            <a:off x="5148064" y="2780928"/>
            <a:ext cx="3600400" cy="3600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68</TotalTime>
  <Words>21</Words>
  <Application>Microsoft Office PowerPoint</Application>
  <PresentationFormat>Экран (4:3)</PresentationFormat>
  <Paragraphs>5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Вот, и сказке конец, а кто слушал молодец!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12</cp:revision>
  <dcterms:modified xsi:type="dcterms:W3CDTF">2015-05-18T17:57:04Z</dcterms:modified>
</cp:coreProperties>
</file>