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525-AFDA-4F13-88F8-6AFEF9873D5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4F4A-7A2F-4E5B-8B79-954B933E3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525-AFDA-4F13-88F8-6AFEF9873D5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4F4A-7A2F-4E5B-8B79-954B933E3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525-AFDA-4F13-88F8-6AFEF9873D5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4F4A-7A2F-4E5B-8B79-954B933E3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525-AFDA-4F13-88F8-6AFEF9873D5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4F4A-7A2F-4E5B-8B79-954B933E3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525-AFDA-4F13-88F8-6AFEF9873D5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4F4A-7A2F-4E5B-8B79-954B933E3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525-AFDA-4F13-88F8-6AFEF9873D5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4F4A-7A2F-4E5B-8B79-954B933E3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525-AFDA-4F13-88F8-6AFEF9873D5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4F4A-7A2F-4E5B-8B79-954B933E3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525-AFDA-4F13-88F8-6AFEF9873D5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4F4A-7A2F-4E5B-8B79-954B933E3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525-AFDA-4F13-88F8-6AFEF9873D5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4F4A-7A2F-4E5B-8B79-954B933E3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525-AFDA-4F13-88F8-6AFEF9873D5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4F4A-7A2F-4E5B-8B79-954B933E3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525-AFDA-4F13-88F8-6AFEF9873D5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4F4A-7A2F-4E5B-8B79-954B933E368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5900525-AFDA-4F13-88F8-6AFEF9873D5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CF4F4A-7A2F-4E5B-8B79-954B933E3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02624" cy="28357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i="1" dirty="0" smtClean="0">
                <a:solidFill>
                  <a:srgbClr val="FF0000"/>
                </a:solidFill>
              </a:rPr>
              <a:t>Презентация</a:t>
            </a:r>
            <a:br>
              <a:rPr lang="ru-RU" sz="7200" b="1" i="1" dirty="0" smtClean="0">
                <a:solidFill>
                  <a:srgbClr val="FF0000"/>
                </a:solidFill>
              </a:rPr>
            </a:br>
            <a:r>
              <a:rPr lang="ru-RU" sz="7200" b="1" i="1" dirty="0" smtClean="0">
                <a:solidFill>
                  <a:srgbClr val="FF0000"/>
                </a:solidFill>
              </a:rPr>
              <a:t>«Насекомые»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воспитатель:</a:t>
            </a:r>
          </a:p>
          <a:p>
            <a:pPr algn="r"/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И.В.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Михайлюк</a:t>
            </a:r>
            <a:endParaRPr lang="ru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Городской округ город Выкса 2015 год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детский сад комбинированного вида №3 «Ручеёк».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93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  <a:t>Майский жук</a:t>
            </a:r>
            <a:endParaRPr lang="ru-RU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Рисунок 2" descr="D:\1285502696_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56992"/>
            <a:ext cx="3891890" cy="32176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187624" y="1628800"/>
            <a:ext cx="56703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Тёплым днем, весною, в мае</a:t>
            </a:r>
          </a:p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Каждый про меня узнает.</a:t>
            </a:r>
          </a:p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Я не муха, не паук.</a:t>
            </a:r>
          </a:p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Я жужжу! Я майский …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426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i="1" dirty="0" smtClean="0">
                <a:solidFill>
                  <a:schemeClr val="bg2">
                    <a:lumMod val="50000"/>
                  </a:schemeClr>
                </a:solidFill>
              </a:rPr>
              <a:t>Комар</a:t>
            </a:r>
            <a:endParaRPr lang="ru-RU" sz="6000" b="1" i="1" dirty="0">
              <a:solidFill>
                <a:srgbClr val="FFC000"/>
              </a:solidFill>
            </a:endParaRPr>
          </a:p>
        </p:txBody>
      </p:sp>
      <p:pic>
        <p:nvPicPr>
          <p:cNvPr id="3" name="Рисунок 2" descr="D:\malyariyniy-koma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56992"/>
            <a:ext cx="3778736" cy="32168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115616" y="1556792"/>
            <a:ext cx="5742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Это вовсе не пчела,</a:t>
            </a:r>
          </a:p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Нос - точёная игла,</a:t>
            </a:r>
          </a:p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Писк его всех раздражает,</a:t>
            </a:r>
          </a:p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Очень больно он кусает!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2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69240"/>
            <a:ext cx="7125113" cy="924475"/>
          </a:xfrm>
        </p:spPr>
        <p:txBody>
          <a:bodyPr/>
          <a:lstStyle/>
          <a:p>
            <a:pPr algn="ctr"/>
            <a:r>
              <a:rPr lang="ru-RU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8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8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br>
              <a:rPr lang="ru-RU" sz="8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8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628800"/>
            <a:ext cx="6174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628801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374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0070C0"/>
                </a:solidFill>
              </a:rPr>
              <a:t>Бабочка</a:t>
            </a:r>
            <a:endParaRPr lang="ru-RU" sz="6000" b="1" i="1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D:\71776_large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08920"/>
            <a:ext cx="4608512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55576" y="184482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Шевелились у цветка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Все четыре лепестка.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Я сорвать его хотел -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Он вспорхнул и улетел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528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/>
              <a:t>Божья коровка</a:t>
            </a:r>
            <a:endParaRPr lang="ru-RU" sz="6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420888"/>
            <a:ext cx="37261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Ой, что за насекомое,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Пока что незнакомое?!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Вперед ползет, не пятится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На нём в горошек платьице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 descr="D:\wallpapers_8064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6992"/>
            <a:ext cx="3898126" cy="29959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5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i="1" dirty="0" smtClean="0">
                <a:solidFill>
                  <a:srgbClr val="00B050"/>
                </a:solidFill>
              </a:rPr>
              <a:t>Стрекоза</a:t>
            </a:r>
            <a:endParaRPr lang="ru-RU" sz="6000" b="1" i="1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D:\x_03d4d66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068960"/>
            <a:ext cx="4665325" cy="328217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115616" y="1772816"/>
            <a:ext cx="4192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Яркий мини вертолет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Отправляется в полёт.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Но зачем ему глаза?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Да он просто …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706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125113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Муха</a:t>
            </a:r>
            <a:endParaRPr lang="ru-RU" sz="6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700808"/>
            <a:ext cx="30060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B050"/>
                </a:solidFill>
              </a:rPr>
              <a:t>Кто над нами вверх ногами</a:t>
            </a:r>
          </a:p>
          <a:p>
            <a:r>
              <a:rPr lang="ru-RU" sz="2000" b="1" i="1" dirty="0" smtClean="0">
                <a:solidFill>
                  <a:srgbClr val="00B050"/>
                </a:solidFill>
              </a:rPr>
              <a:t>Ходит - не страшится,</a:t>
            </a:r>
          </a:p>
          <a:p>
            <a:r>
              <a:rPr lang="ru-RU" sz="2000" b="1" i="1" dirty="0" smtClean="0">
                <a:solidFill>
                  <a:srgbClr val="00B050"/>
                </a:solidFill>
              </a:rPr>
              <a:t>Упасть не боится, целый день летает,</a:t>
            </a:r>
          </a:p>
          <a:p>
            <a:r>
              <a:rPr lang="ru-RU" sz="2000" b="1" i="1" dirty="0" smtClean="0">
                <a:solidFill>
                  <a:srgbClr val="00B050"/>
                </a:solidFill>
              </a:rPr>
              <a:t>Всем надоедает</a:t>
            </a:r>
          </a:p>
          <a:p>
            <a:endParaRPr lang="ru-RU" sz="2000" b="1" i="1" dirty="0" smtClean="0">
              <a:solidFill>
                <a:srgbClr val="0070C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D:\24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5712" y="3212976"/>
            <a:ext cx="4404469" cy="3243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62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i="1" dirty="0" smtClean="0">
                <a:solidFill>
                  <a:srgbClr val="FFC000"/>
                </a:solidFill>
              </a:rPr>
              <a:t>Пчела</a:t>
            </a:r>
            <a:endParaRPr lang="ru-RU" sz="6000" b="1" i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9403" y="1716832"/>
            <a:ext cx="56703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Домовитая хозяйка </a:t>
            </a: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Пролетела над лужайкой, </a:t>
            </a: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Похлопочет над цветком - </a:t>
            </a: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Он поделится медком.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D:\bc3f8e57181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024248"/>
            <a:ext cx="4178791" cy="3371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D:\bc3f8e57181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0384" y="3176648"/>
            <a:ext cx="4178791" cy="3371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9781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i="1" dirty="0" smtClean="0">
                <a:solidFill>
                  <a:schemeClr val="accent6">
                    <a:lumMod val="50000"/>
                  </a:schemeClr>
                </a:solidFill>
              </a:rPr>
              <a:t>Муравей</a:t>
            </a:r>
            <a:endParaRPr lang="ru-RU" sz="6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660064"/>
            <a:ext cx="58143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На поляне возле ёлок </a:t>
            </a:r>
          </a:p>
          <a:p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Дом построен из иголок. </a:t>
            </a:r>
          </a:p>
          <a:p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За травой не виден он, </a:t>
            </a:r>
          </a:p>
          <a:p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А жильцов в нём миллион.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Рисунок 3" descr="D:\mu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52239"/>
            <a:ext cx="4184144" cy="3349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8361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412" y="764704"/>
            <a:ext cx="7125113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i="1" dirty="0" smtClean="0">
                <a:solidFill>
                  <a:srgbClr val="FFFF00"/>
                </a:solidFill>
              </a:rPr>
              <a:t>Оса</a:t>
            </a:r>
            <a:endParaRPr lang="ru-RU" sz="6000" b="1" i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2992" y="1556791"/>
            <a:ext cx="5742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Модница крылатая,</a:t>
            </a:r>
          </a:p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Платье полосатое.</a:t>
            </a:r>
          </a:p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Ростом хоть и кроха,</a:t>
            </a:r>
          </a:p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Укусит - будет плохо.</a:t>
            </a:r>
            <a:endParaRPr lang="ru-RU" sz="2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D:\oci_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68960"/>
            <a:ext cx="4049509" cy="33334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830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</a:rPr>
              <a:t>Жук</a:t>
            </a:r>
            <a:endParaRPr lang="ru-RU" sz="6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484784"/>
            <a:ext cx="58143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 жужжу, когда сижу, </a:t>
            </a:r>
          </a:p>
          <a:p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 жужжу, когда хожу, </a:t>
            </a:r>
          </a:p>
          <a:p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 жужжу, когда тружусь, </a:t>
            </a:r>
          </a:p>
          <a:p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 жужжу, когда кружусь.</a:t>
            </a:r>
            <a:endParaRPr lang="ru-RU" sz="2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Рисунок 3" descr="D:\www.PicsDesktop.com_18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84984"/>
            <a:ext cx="4044176" cy="3179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9293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212</TotalTime>
  <Words>235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Spring</vt:lpstr>
      <vt:lpstr>Презентация «Насекомые»</vt:lpstr>
      <vt:lpstr>Бабочка</vt:lpstr>
      <vt:lpstr>Божья коровка</vt:lpstr>
      <vt:lpstr>Стрекоза</vt:lpstr>
      <vt:lpstr>Муха</vt:lpstr>
      <vt:lpstr>Пчела</vt:lpstr>
      <vt:lpstr>Муравей</vt:lpstr>
      <vt:lpstr>Оса</vt:lpstr>
      <vt:lpstr>Жук</vt:lpstr>
      <vt:lpstr>Майский жук</vt:lpstr>
      <vt:lpstr>Комар</vt:lpstr>
      <vt:lpstr>    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насекомые</dc:title>
  <dc:creator>Asus</dc:creator>
  <cp:lastModifiedBy>Влад-ПК</cp:lastModifiedBy>
  <cp:revision>25</cp:revision>
  <dcterms:created xsi:type="dcterms:W3CDTF">2013-02-17T16:33:39Z</dcterms:created>
  <dcterms:modified xsi:type="dcterms:W3CDTF">2015-06-22T03:13:24Z</dcterms:modified>
</cp:coreProperties>
</file>