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9" r:id="rId4"/>
    <p:sldId id="290" r:id="rId5"/>
    <p:sldId id="29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>
        <p:scale>
          <a:sx n="104" d="100"/>
          <a:sy n="104" d="100"/>
        </p:scale>
        <p:origin x="-1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ДЕТЬМИ СРЕДНЕГО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Презентация учителя-логопеда Ерошенко Анны Владимировны, ГБДОУ детский сад №75 Кировского района города Санкт-Петербурга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ИГРЫ С РЫБАМИ</a:t>
            </a:r>
            <a:endParaRPr lang="ru-RU" dirty="0"/>
          </a:p>
        </p:txBody>
      </p:sp>
      <p:pic>
        <p:nvPicPr>
          <p:cNvPr id="4" name="Содержимое 3" descr="_DSC00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78938" y="1571612"/>
            <a:ext cx="4750780" cy="3857652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37576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500174"/>
            <a:ext cx="50006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(Проводятся от лица золотой рыбки)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нам из сказки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приплыла,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 царицею была.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рыбка не простая.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Рыбка это… (золотая)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714356"/>
            <a:ext cx="8229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Цели: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Учить детей обобщать и классифицировать (морские рыбы, аквариумные рыбы).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Развивать мышление и память, умение анализировать, выражать их в речи.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Развивать эмоциональную сферу детей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Воспитывать коммуникативные качества, экологическую грамотность у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могут проводиться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разных вариантах: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8638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1)Смешение речных и морских рыб (детям предлагается выбрать только тех или иных рыб)</a:t>
            </a:r>
          </a:p>
        </p:txBody>
      </p:sp>
      <p:pic>
        <p:nvPicPr>
          <p:cNvPr id="46084" name="Picture 4" descr="C:\Users\Admin\Desktop\презентация мамы\файлы для презентации\рыбы в море-реке-аквариуме\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286808" cy="450059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357826"/>
            <a:ext cx="5522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2)Смешение аквариумных и речных рыб</a:t>
            </a:r>
          </a:p>
        </p:txBody>
      </p:sp>
      <p:pic>
        <p:nvPicPr>
          <p:cNvPr id="47106" name="Picture 2" descr="C:\Users\Admin\Desktop\презентация мамы\файлы для презентации\рыбы в море-реке-аквариуме\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464347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119</Words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РАБОТА С ДЕТЬМИ СРЕДНЕГО ДОШКОЛЬНОГО ВОЗРАСТА</vt:lpstr>
      <vt:lpstr>ИГРЫ С РЫБАМИ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2015-02-24T17:15:19Z</dcterms:created>
  <dcterms:modified xsi:type="dcterms:W3CDTF">2015-05-21T21:14:02Z</dcterms:modified>
</cp:coreProperties>
</file>