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Рисунок 6" descr="b5b43fe5490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179512" y="188640"/>
            <a:ext cx="1616537" cy="136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23528" y="332656"/>
            <a:ext cx="8496944" cy="61926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B0AD9-958B-4EE6-969B-B7050CDDB963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C0873-12FD-4C9B-BCE6-C4E91D664E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b5b43fe5490c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32240" y="5005127"/>
            <a:ext cx="2189257" cy="18528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приёмов игрового </a:t>
            </a:r>
            <a:r>
              <a:rPr lang="ru-RU" dirty="0" err="1" smtClean="0"/>
              <a:t>самомассажа</a:t>
            </a:r>
            <a:r>
              <a:rPr lang="ru-RU" dirty="0" smtClean="0"/>
              <a:t> для детей с нарушениями речи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Самомассаж лица «Озорные мишки»</a:t>
            </a:r>
            <a:endParaRPr lang="ru-RU" sz="1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572560" cy="514353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Взявшись за середину ушной раковины, оттягивать её вперед, а затем назад.</a:t>
            </a:r>
          </a:p>
          <a:p>
            <a:r>
              <a:rPr lang="ru-RU" sz="1400" dirty="0" smtClean="0"/>
              <a:t>Оттяну вперед я ушки, а потом назад.</a:t>
            </a:r>
          </a:p>
          <a:p>
            <a:r>
              <a:rPr lang="ru-RU" sz="1400" dirty="0" smtClean="0"/>
              <a:t>Словно плюшевые мишки, детки в ряд сидят.</a:t>
            </a:r>
          </a:p>
          <a:p>
            <a:r>
              <a:rPr lang="ru-RU" sz="1400" dirty="0" smtClean="0"/>
              <a:t>Раз, два, три- скажу, четыре, пять и шесть, и  семь.</a:t>
            </a:r>
          </a:p>
          <a:p>
            <a:r>
              <a:rPr lang="ru-RU" sz="1400" dirty="0" smtClean="0"/>
              <a:t>Не забудь: массаж для ушек </a:t>
            </a:r>
            <a:r>
              <a:rPr lang="ru-RU" sz="1400" dirty="0" smtClean="0"/>
              <a:t> </a:t>
            </a:r>
            <a:r>
              <a:rPr lang="ru-RU" sz="1400" dirty="0" smtClean="0"/>
              <a:t>нужно делать всем.</a:t>
            </a:r>
          </a:p>
          <a:p>
            <a:r>
              <a:rPr lang="ru-RU" sz="1400" dirty="0" smtClean="0"/>
              <a:t>Оттяну вперед я ушки, а потом назад.</a:t>
            </a:r>
          </a:p>
          <a:p>
            <a:r>
              <a:rPr lang="ru-RU" sz="1400" dirty="0" smtClean="0"/>
              <a:t>Словно плюшевые мишки,  детки в ряд сидят.</a:t>
            </a:r>
            <a:endParaRPr lang="ru-RU" sz="1400" dirty="0"/>
          </a:p>
        </p:txBody>
      </p:sp>
      <p:pic>
        <p:nvPicPr>
          <p:cNvPr id="1026" name="Picture 2" descr="C:\Documents and Settings\Админ\Рабочий стол\IMG_0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28802"/>
            <a:ext cx="1768476" cy="1326357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\Рабочий стол\IMG_00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873957" y="3841027"/>
            <a:ext cx="2724711" cy="2043533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\Рабочий стол\IMG_006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831623">
            <a:off x="5963764" y="3859808"/>
            <a:ext cx="2713416" cy="2035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Указательным и средним пальцами рук одновременно интенсивно рисовать круги на щеках</a:t>
            </a:r>
            <a:endParaRPr lang="ru-RU" sz="1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429684" cy="478634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А теперь по кругу щечки дружно разотрем,</a:t>
            </a:r>
          </a:p>
          <a:p>
            <a:r>
              <a:rPr lang="ru-RU" sz="1600" dirty="0" smtClean="0"/>
              <a:t>Так забывчивым мишуткам память разовьем.</a:t>
            </a:r>
          </a:p>
          <a:p>
            <a:r>
              <a:rPr lang="ru-RU" sz="1600" dirty="0" smtClean="0"/>
              <a:t>Раз, два, три-скажу, четыре, пять и шесть и семь.</a:t>
            </a:r>
          </a:p>
          <a:p>
            <a:r>
              <a:rPr lang="ru-RU" sz="1600" dirty="0" smtClean="0"/>
              <a:t>Не забудь массаж для щечек нужно делать всем!</a:t>
            </a:r>
            <a:endParaRPr lang="ru-RU" sz="1600" dirty="0"/>
          </a:p>
        </p:txBody>
      </p:sp>
      <p:pic>
        <p:nvPicPr>
          <p:cNvPr id="2050" name="Picture 2" descr="C:\Documents and Settings\Админ\Рабочий стол\IMG_00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887328" y="1600007"/>
            <a:ext cx="1504361" cy="1128271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\Рабочий стол\IMG_00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33411" y="1667655"/>
            <a:ext cx="1911352" cy="1433514"/>
          </a:xfrm>
          <a:prstGeom prst="rect">
            <a:avLst/>
          </a:prstGeom>
          <a:noFill/>
        </p:spPr>
      </p:pic>
      <p:pic>
        <p:nvPicPr>
          <p:cNvPr id="2052" name="Picture 4" descr="C:\Documents and Settings\Админ\Рабочий стол\IMG_007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3344063" y="3371053"/>
            <a:ext cx="2393944" cy="1795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Теми же двумя пальцами рисовать круги на подбородке, считая до 10</a:t>
            </a:r>
            <a:endParaRPr lang="ru-RU" sz="1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8286808" cy="464347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 подбородке круг черчу, мишке я помочь хочу,</a:t>
            </a:r>
          </a:p>
          <a:p>
            <a:r>
              <a:rPr lang="ru-RU" sz="1600" dirty="0" smtClean="0"/>
              <a:t>Четко, быстро говорить, звуки все произносить.</a:t>
            </a:r>
          </a:p>
          <a:p>
            <a:r>
              <a:rPr lang="ru-RU" sz="1600" dirty="0" smtClean="0"/>
              <a:t>Раз, два, три- скажу четыре, пять и шесть и семь.</a:t>
            </a:r>
          </a:p>
          <a:p>
            <a:r>
              <a:rPr lang="ru-RU" sz="1600" dirty="0" smtClean="0"/>
              <a:t>Не забудь массаж такой нужно делать всем!</a:t>
            </a:r>
            <a:endParaRPr lang="ru-RU" sz="1600" dirty="0"/>
          </a:p>
        </p:txBody>
      </p:sp>
      <p:pic>
        <p:nvPicPr>
          <p:cNvPr id="3074" name="Picture 2" descr="C:\Documents and Settings\Админ\Рабочий стол\IMG_00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286124"/>
            <a:ext cx="3251200" cy="2438400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\Рабочий стол\IMG_00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71289" y="1543232"/>
            <a:ext cx="2058982" cy="1544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Теми же двумя пальцами рисовать круги на </a:t>
            </a:r>
            <a:r>
              <a:rPr lang="ru-RU" sz="1800" dirty="0" smtClean="0"/>
              <a:t>лбу, </a:t>
            </a:r>
            <a:r>
              <a:rPr lang="ru-RU" sz="1800" dirty="0" smtClean="0"/>
              <a:t>считая до 10</a:t>
            </a:r>
            <a:endParaRPr lang="ru-RU" sz="1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8429684" cy="457203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Чтобы думали получше озорные мишки, </a:t>
            </a:r>
          </a:p>
          <a:p>
            <a:r>
              <a:rPr lang="ru-RU" sz="1600" dirty="0" smtClean="0"/>
              <a:t>Мы погладим лобики плюшевым плутишкам.</a:t>
            </a:r>
          </a:p>
          <a:p>
            <a:r>
              <a:rPr lang="ru-RU" sz="1600" dirty="0" smtClean="0"/>
              <a:t>Раз, два, три- скажу четыре, пять и шесть и семь.</a:t>
            </a:r>
          </a:p>
          <a:p>
            <a:r>
              <a:rPr lang="ru-RU" sz="1600" dirty="0" smtClean="0"/>
              <a:t>Не забудь массаж такой нужно делать всем!</a:t>
            </a:r>
            <a:endParaRPr lang="ru-RU" sz="1600" dirty="0"/>
          </a:p>
        </p:txBody>
      </p:sp>
      <p:pic>
        <p:nvPicPr>
          <p:cNvPr id="4098" name="Picture 2" descr="C:\Documents and Settings\Админ\Рабочий стол\IMG_00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07948" y="1906574"/>
            <a:ext cx="2108192" cy="1581144"/>
          </a:xfrm>
          <a:prstGeom prst="rect">
            <a:avLst/>
          </a:prstGeom>
          <a:noFill/>
        </p:spPr>
      </p:pic>
      <p:pic>
        <p:nvPicPr>
          <p:cNvPr id="4099" name="Picture 3" descr="C:\Documents and Settings\Админ\Рабочий стол\IMG_00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500438"/>
            <a:ext cx="2982922" cy="2237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Массировать двумя пальцами верхние и нижние веки, не закрывая глаза</a:t>
            </a:r>
            <a:endParaRPr lang="ru-RU" sz="1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1857364"/>
            <a:ext cx="8572560" cy="464347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Чтобы мишка лучше видел, стал внимательней, шустрей.</a:t>
            </a:r>
          </a:p>
          <a:p>
            <a:r>
              <a:rPr lang="ru-RU" sz="1600" dirty="0" smtClean="0"/>
              <a:t>Мы волшебные очки нарисуем  поскорей.</a:t>
            </a:r>
          </a:p>
          <a:p>
            <a:r>
              <a:rPr lang="ru-RU" sz="1600" dirty="0" smtClean="0"/>
              <a:t>Раз, два, три-скажу четыре, пять и шесть и семь.</a:t>
            </a:r>
          </a:p>
          <a:p>
            <a:r>
              <a:rPr lang="ru-RU" sz="1600" dirty="0" smtClean="0"/>
              <a:t>Не забудь массаж такой нужно делать всем!</a:t>
            </a:r>
            <a:endParaRPr lang="ru-RU" sz="1600" dirty="0"/>
          </a:p>
        </p:txBody>
      </p:sp>
      <p:pic>
        <p:nvPicPr>
          <p:cNvPr id="5122" name="Picture 2" descr="C:\Documents and Settings\Админ\Рабочий стол\IMG_00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20777" y="2451003"/>
            <a:ext cx="1891590" cy="1418693"/>
          </a:xfrm>
          <a:prstGeom prst="rect">
            <a:avLst/>
          </a:prstGeom>
          <a:noFill/>
        </p:spPr>
      </p:pic>
      <p:pic>
        <p:nvPicPr>
          <p:cNvPr id="5124" name="Picture 4" descr="C:\Documents and Settings\Админ\Рабочий стол\Копия IMG_00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559201" y="2584807"/>
            <a:ext cx="1819018" cy="1364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386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Ох, устали наши мишки, тихо в ряд сидят.</a:t>
            </a:r>
            <a:br>
              <a:rPr lang="ru-RU" sz="2800" dirty="0" smtClean="0"/>
            </a:br>
            <a:r>
              <a:rPr lang="ru-RU" sz="2800" dirty="0" smtClean="0"/>
              <a:t>Знают польза от массажа будет для ребят!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75</TotalTime>
  <Words>297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Презентация2</vt:lpstr>
      <vt:lpstr>Использование приёмов игрового самомассажа для детей с нарушениями речи </vt:lpstr>
      <vt:lpstr>Самомассаж лица «Озорные мишки»</vt:lpstr>
      <vt:lpstr>Указательным и средним пальцами рук одновременно интенсивно рисовать круги на щеках</vt:lpstr>
      <vt:lpstr>Теми же двумя пальцами рисовать круги на подбородке, считая до 10</vt:lpstr>
      <vt:lpstr>Теми же двумя пальцами рисовать круги на лбу, считая до 10</vt:lpstr>
      <vt:lpstr>Массировать двумя пальцами верхние и нижние веки, не закрывая глаза</vt:lpstr>
      <vt:lpstr>Ох, устали наши мишки, тихо в ряд сидят. Знают польза от массажа будет для ребят!</vt:lpstr>
    </vt:vector>
  </TitlesOfParts>
  <Company>007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приёмов игрового самомассажа для детей с нарушениями речи .</dc:title>
  <dc:creator>007</dc:creator>
  <cp:lastModifiedBy>007</cp:lastModifiedBy>
  <cp:revision>8</cp:revision>
  <dcterms:created xsi:type="dcterms:W3CDTF">2015-03-28T10:58:22Z</dcterms:created>
  <dcterms:modified xsi:type="dcterms:W3CDTF">2015-03-28T12:14:21Z</dcterms:modified>
</cp:coreProperties>
</file>