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288" r:id="rId4"/>
    <p:sldId id="303" r:id="rId5"/>
    <p:sldId id="286" r:id="rId6"/>
    <p:sldId id="304" r:id="rId7"/>
    <p:sldId id="287" r:id="rId8"/>
    <p:sldId id="30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03887-282C-49F9-9B6F-4F6EA5F382C8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97C9-889F-44A1-987D-D21BB9EB2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33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0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54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510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06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36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532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8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974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698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66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5C33-36C5-48C6-BAC8-311E614061CD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9CE2-88C4-4536-95F2-FE8FC0EA6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008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иринка садик 150313\фоны\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42088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(Июнь-Июль-Август)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7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иринка садик 150313\фоны\3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1472" y="857232"/>
            <a:ext cx="81758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Солнце печет, липа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цветет,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Рожь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поспевает. Когда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бывает? 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ЛЕТОМ)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86058"/>
            <a:ext cx="2036119" cy="180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38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иринка садик 150313\фоны\3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78579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 не встретишь в лесу летом ?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9" y="1785926"/>
            <a:ext cx="234854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785926"/>
            <a:ext cx="230582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6" y="4143380"/>
            <a:ext cx="219322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1" y="4143380"/>
            <a:ext cx="210574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6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4" y="12260"/>
            <a:ext cx="9163323" cy="68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857232"/>
            <a:ext cx="8032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брильянты на листочках,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Вдоль дорожек и на кочках-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что за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чудеса? По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утрам блестит..</a:t>
            </a:r>
          </a:p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(Роса)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7" y="3357562"/>
            <a:ext cx="3155335" cy="180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828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иринка садик 150313\фоны\3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200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596" y="71435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обувь ты не оденешь летом?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80" y="1785926"/>
            <a:ext cx="2066938" cy="1476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9" y="4000504"/>
            <a:ext cx="2283420" cy="144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00504"/>
            <a:ext cx="2114310" cy="144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7" y="1785926"/>
            <a:ext cx="2283420" cy="144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32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630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28605"/>
            <a:ext cx="79615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 Июне белый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снег. Вновь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порадовал нас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всех. Будто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рой ленивых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мух, С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тополей слетает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(Пух)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857496"/>
            <a:ext cx="2921325" cy="180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803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иринка садик 150313\фоны\3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какой вид спорта  ты не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сможешь заняться  летом?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857364"/>
            <a:ext cx="2510708" cy="162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2590932" cy="162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3" y="1785926"/>
            <a:ext cx="2642198" cy="162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41" y="4071942"/>
            <a:ext cx="2480539" cy="1620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50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938"/>
            <a:ext cx="916305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2571744"/>
            <a:ext cx="83438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94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Иринка</dc:creator>
  <cp:lastModifiedBy>NRJ</cp:lastModifiedBy>
  <cp:revision>70</cp:revision>
  <dcterms:created xsi:type="dcterms:W3CDTF">2013-08-07T06:07:39Z</dcterms:created>
  <dcterms:modified xsi:type="dcterms:W3CDTF">2015-06-27T14:45:13Z</dcterms:modified>
</cp:coreProperties>
</file>