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5" r:id="rId2"/>
    <p:sldId id="274" r:id="rId3"/>
    <p:sldId id="278" r:id="rId4"/>
    <p:sldId id="305" r:id="rId5"/>
    <p:sldId id="280" r:id="rId6"/>
    <p:sldId id="306" r:id="rId7"/>
    <p:sldId id="281" r:id="rId8"/>
    <p:sldId id="282" r:id="rId9"/>
    <p:sldId id="30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3887-282C-49F9-9B6F-4F6EA5F382C8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97C9-889F-44A1-987D-D21BB9EB2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3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97C9-889F-44A1-987D-D21BB9EB2D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83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6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4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10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0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3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32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8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74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9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6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0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иринка садик 150313\фоны\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2088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(Сентябрь-Октябрь-Ноябрь)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2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ринка садик 150313\фоны\Autumn Leav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328612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Пусты поля, мокнет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земля,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опадает- когда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бывает?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Осенью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4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3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12" y="571480"/>
            <a:ext cx="9125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из  птиц  осенью не улетает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юг?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928802"/>
            <a:ext cx="2408375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000504"/>
            <a:ext cx="1913385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000504"/>
            <a:ext cx="2110660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857364"/>
            <a:ext cx="2189185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00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7938"/>
            <a:ext cx="91392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Холода их так пугают,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теплым странам улетают,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Петь не могут веселиться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Собрались все в стайки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Птицы)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71876"/>
            <a:ext cx="2169030" cy="216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7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56" cy="68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57166"/>
            <a:ext cx="9139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из животных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делает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запасы на зиму 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2160000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928802"/>
            <a:ext cx="2567262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357694"/>
            <a:ext cx="2566977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429132"/>
            <a:ext cx="2185284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22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7938"/>
            <a:ext cx="91392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319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Несу 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урожай, поля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вновь засеваю,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 к югу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отправляю, деревья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раздеваю,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 касаюсь сосен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ёлочек. Я…..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(Осень)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000372"/>
            <a:ext cx="2743104" cy="216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55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7938"/>
            <a:ext cx="91392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5" y="500042"/>
            <a:ext cx="9140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оденешь осенью идя в детский сад?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2130956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3052744" cy="198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2500360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071942"/>
            <a:ext cx="1696044" cy="16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30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7938"/>
            <a:ext cx="91392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 в гости к нам пришла</a:t>
            </a:r>
          </a:p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с собою принесла …</a:t>
            </a:r>
          </a:p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? Скажите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наугад! Ну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конечно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  </a:t>
            </a:r>
          </a:p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(Листопад)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6" y="2714620"/>
            <a:ext cx="2155266" cy="2520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04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3923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571744"/>
            <a:ext cx="83438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67544" y="404664"/>
            <a:ext cx="1208622" cy="115212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587291" y="404664"/>
            <a:ext cx="1080120" cy="1152128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11560" y="5013176"/>
            <a:ext cx="1368152" cy="122413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795203" y="4581128"/>
            <a:ext cx="1584176" cy="1451204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9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124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Иринка</dc:creator>
  <cp:lastModifiedBy>NRJ</cp:lastModifiedBy>
  <cp:revision>62</cp:revision>
  <dcterms:created xsi:type="dcterms:W3CDTF">2013-08-07T06:07:39Z</dcterms:created>
  <dcterms:modified xsi:type="dcterms:W3CDTF">2015-06-27T14:51:07Z</dcterms:modified>
</cp:coreProperties>
</file>