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8" r:id="rId4"/>
    <p:sldId id="299" r:id="rId5"/>
    <p:sldId id="260" r:id="rId6"/>
    <p:sldId id="261" r:id="rId7"/>
    <p:sldId id="262" r:id="rId8"/>
    <p:sldId id="263" r:id="rId9"/>
    <p:sldId id="297" r:id="rId10"/>
    <p:sldId id="302" r:id="rId11"/>
    <p:sldId id="273" r:id="rId12"/>
    <p:sldId id="300" r:id="rId13"/>
    <p:sldId id="30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3B7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DD91-AD20-46F3-8565-A38BD19B8CF1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6464-F5B0-4980-90A4-BB7D50F46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9;&#1083;&#1072;&#1085;\Music\Skazka-O-Zolotoj-Rybke-muzyka-iz-filma_(get-tune.net).mp3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9;&#1083;&#1072;&#1085;\Music\Skazka-O-Zolotoj-Rybke-muzyka-iz-filma_(get-tune.net)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слан\Downloads\118646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слан\Downloads\1340004733_ib929cojen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3788" cy="64804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рс</a:t>
            </a:r>
            <a:r>
              <a:rPr lang="ru-RU" dirty="0" smtClean="0">
                <a:solidFill>
                  <a:srgbClr val="00B050"/>
                </a:solidFill>
              </a:rPr>
              <a:t>кая зв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ез</a:t>
            </a:r>
            <a:r>
              <a:rPr lang="ru-RU" dirty="0" smtClean="0">
                <a:solidFill>
                  <a:srgbClr val="00B050"/>
                </a:solidFill>
              </a:rPr>
              <a:t>да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слан\Downloads\1318483345_tropical-harmony-fish-wallpap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60648"/>
            <a:ext cx="8568952" cy="633670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 smtClean="0">
                <a:solidFill>
                  <a:srgbClr val="00B050"/>
                </a:solidFill>
              </a:rPr>
              <a:t>ки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слан\Downloads\1180085298_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5" cy="6480719"/>
          </a:xfrm>
          <a:prstGeom prst="rect">
            <a:avLst/>
          </a:prstGeom>
          <a:noFill/>
        </p:spPr>
      </p:pic>
      <p:pic>
        <p:nvPicPr>
          <p:cNvPr id="6" name="Skazka-O-Zolotoj-Rybke-muzyka-iz-film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слан\Downloads\1202323174_116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8640960" cy="6336704"/>
          </a:xfrm>
          <a:prstGeom prst="rect">
            <a:avLst/>
          </a:prstGeom>
          <a:noFill/>
        </p:spPr>
      </p:pic>
      <p:pic>
        <p:nvPicPr>
          <p:cNvPr id="5" name="Skazka-O-Zolotoj-Rybke-muzyka-iz-film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слан\Downloads\jbl-pond-stik-31500new-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32448" cy="2952328"/>
          </a:xfrm>
          <a:prstGeom prst="rect">
            <a:avLst/>
          </a:prstGeom>
          <a:noFill/>
        </p:spPr>
      </p:pic>
      <p:pic>
        <p:nvPicPr>
          <p:cNvPr id="5" name="Picture 2" descr="C:\Users\Аслан\Downloads\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607693"/>
          </a:xfrm>
          <a:prstGeom prst="rect">
            <a:avLst/>
          </a:prstGeom>
          <a:noFill/>
        </p:spPr>
      </p:pic>
      <p:pic>
        <p:nvPicPr>
          <p:cNvPr id="6" name="Picture 2" descr="C:\Users\Аслан\Downloads\tetra-korma-kak-na-razliv-tak.0.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4139952" cy="4104456"/>
          </a:xfrm>
          <a:prstGeom prst="rect">
            <a:avLst/>
          </a:prstGeom>
          <a:noFill/>
        </p:spPr>
      </p:pic>
      <p:pic>
        <p:nvPicPr>
          <p:cNvPr id="7" name="Picture 2" descr="C:\Users\Аслан\Downloads\tetra-korm-kak-na-razves-tak.0.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5" y="2924944"/>
            <a:ext cx="4536504" cy="3744416"/>
          </a:xfrm>
          <a:prstGeom prst="rect">
            <a:avLst/>
          </a:prstGeom>
          <a:noFill/>
        </p:spPr>
      </p:pic>
      <p:pic>
        <p:nvPicPr>
          <p:cNvPr id="23555" name="Picture 3" descr="C:\Users\Аслан\Downloads\Гаммару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060848"/>
            <a:ext cx="3066256" cy="268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слан\Downloads\1206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слан\Downloads\desktopwallpapers.org.ua-1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слан\Downloads\44076798_m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7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лан\Downloads\0003-003-Delf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слан\Downloads\0005-005-Belyj-k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568951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слан\Downloads\0007-007-CHerepak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слан\Downloads\0009-009-Aku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слан\Downloads\0004-004-Medu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</Words>
  <Application>Microsoft Office PowerPoint</Application>
  <PresentationFormat>Экран (4:3)</PresentationFormat>
  <Paragraphs>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Морская звезда</vt:lpstr>
      <vt:lpstr>Рыбки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Аслан</dc:creator>
  <cp:lastModifiedBy>Аслан</cp:lastModifiedBy>
  <cp:revision>15</cp:revision>
  <dcterms:created xsi:type="dcterms:W3CDTF">2015-04-30T19:06:31Z</dcterms:created>
  <dcterms:modified xsi:type="dcterms:W3CDTF">2015-05-05T18:16:53Z</dcterms:modified>
</cp:coreProperties>
</file>