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2" r:id="rId2"/>
    <p:sldId id="256" r:id="rId3"/>
    <p:sldId id="257" r:id="rId4"/>
    <p:sldId id="258" r:id="rId5"/>
    <p:sldId id="263" r:id="rId6"/>
    <p:sldId id="271" r:id="rId7"/>
    <p:sldId id="265" r:id="rId8"/>
    <p:sldId id="259" r:id="rId9"/>
    <p:sldId id="260" r:id="rId10"/>
    <p:sldId id="262" r:id="rId11"/>
    <p:sldId id="269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6" autoAdjust="0"/>
    <p:restoredTop sz="88580" autoAdjust="0"/>
  </p:normalViewPr>
  <p:slideViewPr>
    <p:cSldViewPr>
      <p:cViewPr varScale="1">
        <p:scale>
          <a:sx n="65" d="100"/>
          <a:sy n="65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2A255-0E22-42D6-B94A-82051553E9C1}" type="datetimeFigureOut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CEDA2-D061-43AD-991F-834B0D3831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EDA2-D061-43AD-991F-834B0D38312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729-8D86-4EE0-B1A4-7BFE494387F4}" type="datetimeFigureOut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53-A9DF-4D03-8984-753B1B8271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729-8D86-4EE0-B1A4-7BFE494387F4}" type="datetimeFigureOut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53-A9DF-4D03-8984-753B1B8271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729-8D86-4EE0-B1A4-7BFE494387F4}" type="datetimeFigureOut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53-A9DF-4D03-8984-753B1B8271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729-8D86-4EE0-B1A4-7BFE494387F4}" type="datetimeFigureOut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53-A9DF-4D03-8984-753B1B8271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729-8D86-4EE0-B1A4-7BFE494387F4}" type="datetimeFigureOut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750E153-A9DF-4D03-8984-753B1B8271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729-8D86-4EE0-B1A4-7BFE494387F4}" type="datetimeFigureOut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53-A9DF-4D03-8984-753B1B8271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729-8D86-4EE0-B1A4-7BFE494387F4}" type="datetimeFigureOut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53-A9DF-4D03-8984-753B1B8271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729-8D86-4EE0-B1A4-7BFE494387F4}" type="datetimeFigureOut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53-A9DF-4D03-8984-753B1B8271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729-8D86-4EE0-B1A4-7BFE494387F4}" type="datetimeFigureOut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53-A9DF-4D03-8984-753B1B8271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729-8D86-4EE0-B1A4-7BFE494387F4}" type="datetimeFigureOut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53-A9DF-4D03-8984-753B1B8271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F729-8D86-4EE0-B1A4-7BFE494387F4}" type="datetimeFigureOut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E153-A9DF-4D03-8984-753B1B8271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CAF729-8D86-4EE0-B1A4-7BFE494387F4}" type="datetimeFigureOut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50E153-A9DF-4D03-8984-753B1B8271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/>
          </a:bodyPr>
          <a:lstStyle/>
          <a:p>
            <a:r>
              <a:rPr lang="ru-RU" dirty="0" smtClean="0"/>
              <a:t>27 января день освобождения Ленинграда от фашистов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52032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                                                         </a:t>
            </a:r>
            <a:r>
              <a:rPr lang="ru-RU" dirty="0" smtClean="0"/>
              <a:t>Воспитатель: Богданова Т.Ю.</a:t>
            </a:r>
          </a:p>
          <a:p>
            <a:r>
              <a:rPr lang="ru-RU" smtClean="0"/>
              <a:t>                                  </a:t>
            </a:r>
            <a:r>
              <a:rPr lang="ru-RU" dirty="0" smtClean="0"/>
              <a:t>ГБОУ СОШ №296 ОДО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418997.jpg"/>
          <p:cNvPicPr>
            <a:picLocks noChangeAspect="1"/>
          </p:cNvPicPr>
          <p:nvPr/>
        </p:nvPicPr>
        <p:blipFill>
          <a:blip r:embed="rId2" cstate="print">
            <a:lum contrast="1000"/>
          </a:blip>
          <a:stretch>
            <a:fillRect/>
          </a:stretch>
        </p:blipFill>
        <p:spPr>
          <a:xfrm>
            <a:off x="0" y="-3517"/>
            <a:ext cx="9144000" cy="6865034"/>
          </a:xfrm>
          <a:prstGeom prst="rect">
            <a:avLst/>
          </a:prstGeom>
          <a:effectLst>
            <a:outerShdw blurRad="381000" dist="12700" dir="2700000" sy="-23000" kx="-800400" algn="bl" rotWithShape="0">
              <a:schemeClr val="bg1">
                <a:alpha val="2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42908" y="0"/>
            <a:ext cx="9286908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397663.jpg"/>
          <p:cNvPicPr>
            <a:picLocks noChangeAspect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>
          <a:xfrm>
            <a:off x="-214346" y="-214339"/>
            <a:ext cx="4929222" cy="3571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0bad0b0d0ba-d0bcd18b-d0bcd0bed0b6d0b5d0bc-d181d0b2d0b5d180d0b3d0bdd183d182d18c.jpg"/>
          <p:cNvPicPr>
            <a:picLocks noChangeAspect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>
          <a:xfrm>
            <a:off x="4429124" y="-571528"/>
            <a:ext cx="4929222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x_de4b32a4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4357654" y="3571876"/>
            <a:ext cx="507213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329249824__getimgpreview3.jpeg"/>
          <p:cNvPicPr>
            <a:picLocks noChangeAspect="1"/>
          </p:cNvPicPr>
          <p:nvPr/>
        </p:nvPicPr>
        <p:blipFill>
          <a:blip r:embed="rId5" cstate="print">
            <a:lum bright="10000" contrast="20000"/>
          </a:blip>
          <a:stretch>
            <a:fillRect/>
          </a:stretch>
        </p:blipFill>
        <p:spPr>
          <a:xfrm>
            <a:off x="-428660" y="3214686"/>
            <a:ext cx="5072097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O0Qalfxoj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143512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1240248-dfd8535455d0aac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5143512"/>
            <a:ext cx="9144000" cy="171448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O0Qalfxoj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3-006-1941-g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8358246" cy="68061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1245433842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3"/>
            <a:ext cx="4444229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800x600_gYw0DCX4M3Z90zPl01l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0"/>
            <a:ext cx="3429024" cy="4143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07920" y="2424366"/>
            <a:ext cx="4328160" cy="3060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14744" y="3214686"/>
            <a:ext cx="5429256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62f784cf4f99d870be8f9758e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000496" cy="3500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7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7562"/>
            <a:ext cx="4000496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327652146_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0"/>
            <a:ext cx="528638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Ленинградский метроном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3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12" y="1500174"/>
            <a:ext cx="542928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адио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BECE6"/>
              </a:clrFrom>
              <a:clrTo>
                <a:srgbClr val="EBECE6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500174"/>
            <a:ext cx="3551377" cy="478634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640x480_xf0Ganl4CPIvDujV3F0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29058" y="0"/>
            <a:ext cx="5214942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0034" y="1000108"/>
            <a:ext cx="318215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ДОРОГА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4714884"/>
            <a:ext cx="2965877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ЖИЗНИ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133654467127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3143248"/>
            <a:ext cx="5857884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34096122895750-i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0"/>
            <a:ext cx="5214942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d87a5b181c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4348" y="0"/>
            <a:ext cx="4000528" cy="40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282" y="3143248"/>
            <a:ext cx="3286148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571876"/>
            <a:ext cx="4214842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74101749_37015678_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517126" y="0"/>
            <a:ext cx="3626874" cy="3929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Содержимое 3" descr="027c9a93f0b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49168" y="2424366"/>
            <a:ext cx="2645664" cy="3060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a1e95300d71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3446" y="785794"/>
            <a:ext cx="450055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b0490cb0ce0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857232"/>
            <a:ext cx="4572032" cy="2849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4038748270832002.jpg"/>
          <p:cNvPicPr>
            <a:picLocks noChangeAspect="1"/>
          </p:cNvPicPr>
          <p:nvPr/>
        </p:nvPicPr>
        <p:blipFill>
          <a:blip r:embed="rId5" cstate="print"/>
          <a:srcRect t="4310" b="5172"/>
          <a:stretch>
            <a:fillRect/>
          </a:stretch>
        </p:blipFill>
        <p:spPr>
          <a:xfrm>
            <a:off x="214282" y="3571852"/>
            <a:ext cx="463391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00034" y="0"/>
            <a:ext cx="844821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Стояли со взрослыми рядом…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850</TotalTime>
  <Words>29</Words>
  <Application>Microsoft Office PowerPoint</Application>
  <PresentationFormat>Экран (4:3)</PresentationFormat>
  <Paragraphs>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27 января день освобождения Ленинграда от фашистов</vt:lpstr>
      <vt:lpstr>Слайд 2</vt:lpstr>
      <vt:lpstr>Слайд 3</vt:lpstr>
      <vt:lpstr>Слайд 4</vt:lpstr>
      <vt:lpstr>Слайд 5</vt:lpstr>
      <vt:lpstr>Ленинградский метроном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зал</dc:creator>
  <cp:lastModifiedBy>user</cp:lastModifiedBy>
  <cp:revision>90</cp:revision>
  <dcterms:created xsi:type="dcterms:W3CDTF">2014-01-16T13:16:00Z</dcterms:created>
  <dcterms:modified xsi:type="dcterms:W3CDTF">2015-05-21T07:50:28Z</dcterms:modified>
</cp:coreProperties>
</file>