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8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05" autoAdjust="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gif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13" Type="http://schemas.openxmlformats.org/officeDocument/2006/relationships/image" Target="../media/image39.jpeg"/><Relationship Id="rId18" Type="http://schemas.openxmlformats.org/officeDocument/2006/relationships/image" Target="../media/image44.jpeg"/><Relationship Id="rId3" Type="http://schemas.openxmlformats.org/officeDocument/2006/relationships/image" Target="../media/image3.jpeg"/><Relationship Id="rId21" Type="http://schemas.openxmlformats.org/officeDocument/2006/relationships/image" Target="../media/image47.jpeg"/><Relationship Id="rId7" Type="http://schemas.openxmlformats.org/officeDocument/2006/relationships/image" Target="../media/image33.jpeg"/><Relationship Id="rId12" Type="http://schemas.openxmlformats.org/officeDocument/2006/relationships/image" Target="../media/image38.jpeg"/><Relationship Id="rId17" Type="http://schemas.openxmlformats.org/officeDocument/2006/relationships/image" Target="../media/image43.jpeg"/><Relationship Id="rId2" Type="http://schemas.openxmlformats.org/officeDocument/2006/relationships/image" Target="../media/image2.jpeg"/><Relationship Id="rId16" Type="http://schemas.openxmlformats.org/officeDocument/2006/relationships/image" Target="../media/image42.jpeg"/><Relationship Id="rId20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37.jpeg"/><Relationship Id="rId5" Type="http://schemas.openxmlformats.org/officeDocument/2006/relationships/image" Target="../media/image32.jpeg"/><Relationship Id="rId15" Type="http://schemas.openxmlformats.org/officeDocument/2006/relationships/image" Target="../media/image41.jpeg"/><Relationship Id="rId23" Type="http://schemas.openxmlformats.org/officeDocument/2006/relationships/image" Target="../media/image49.jpeg"/><Relationship Id="rId10" Type="http://schemas.openxmlformats.org/officeDocument/2006/relationships/image" Target="../media/image36.jpeg"/><Relationship Id="rId19" Type="http://schemas.openxmlformats.org/officeDocument/2006/relationships/image" Target="../media/image45.jpeg"/><Relationship Id="rId4" Type="http://schemas.openxmlformats.org/officeDocument/2006/relationships/image" Target="../media/image31.jpeg"/><Relationship Id="rId9" Type="http://schemas.openxmlformats.org/officeDocument/2006/relationships/image" Target="../media/image35.jpeg"/><Relationship Id="rId14" Type="http://schemas.openxmlformats.org/officeDocument/2006/relationships/image" Target="../media/image40.jpeg"/><Relationship Id="rId22" Type="http://schemas.openxmlformats.org/officeDocument/2006/relationships/image" Target="../media/image4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750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9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Светлана\Desktop\валенки\29509_big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2397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Светлана\Desktop\валенки\dulap_oli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0" y="284161"/>
            <a:ext cx="6181239" cy="645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:\Users\Светлана\Desktop\валенки\valenki-23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94" y="413986"/>
            <a:ext cx="1468768" cy="168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:\Users\Светлана\Desktop\валенки\Однотонные ярко-розовые_enl.jpg"/>
          <p:cNvPicPr>
            <a:picLocks noChangeAspect="1" noChangeArrowheads="1"/>
          </p:cNvPicPr>
          <p:nvPr/>
        </p:nvPicPr>
        <p:blipFill rotWithShape="1"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00812" y="367180"/>
            <a:ext cx="1159908" cy="14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Светлана\Desktop\валенки\вр.jpe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794" y="1802369"/>
            <a:ext cx="1227925" cy="147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Светлана\Desktop\валенки\81105480_large_6miYKjrD.JPEG"/>
          <p:cNvPicPr>
            <a:picLocks noChangeAspect="1" noChangeArrowheads="1"/>
          </p:cNvPicPr>
          <p:nvPr/>
        </p:nvPicPr>
        <p:blipFill rotWithShape="1"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0605" y="3521965"/>
            <a:ext cx="1246030" cy="1319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Users\Светлана\Desktop\валенки\1256847438_valenki_20.jp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693" y="4458832"/>
            <a:ext cx="986147" cy="134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Users\Светлана\Desktop\валенки\81.jpg"/>
          <p:cNvPicPr>
            <a:picLocks noChangeAspect="1" noChangeArrowheads="1"/>
          </p:cNvPicPr>
          <p:nvPr/>
        </p:nvPicPr>
        <p:blipFill rotWithShape="1">
          <a:blip r:embed="rId9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3948123" y="3276847"/>
            <a:ext cx="986147" cy="114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C:\Users\Светлана\Desktop\валенки\12133dee376567aa3457681095d1da86_80920.jpg"/>
          <p:cNvPicPr>
            <a:picLocks noChangeAspect="1" noChangeArrowheads="1"/>
          </p:cNvPicPr>
          <p:nvPr/>
        </p:nvPicPr>
        <p:blipFill rotWithShape="1"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05761" y="2063141"/>
            <a:ext cx="1039140" cy="121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C:\Users\Светлана\Desktop\валенки\5204496.Vzroslie_belie.jpg"/>
          <p:cNvPicPr>
            <a:picLocks noChangeAspect="1" noChangeArrowheads="1"/>
          </p:cNvPicPr>
          <p:nvPr/>
        </p:nvPicPr>
        <p:blipFill rotWithShape="1"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62679" y="486808"/>
            <a:ext cx="1007096" cy="133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C:\Users\Светлана\Desktop\валенки\7df85c138393e75702b47aa373347067.jpg"/>
          <p:cNvPicPr>
            <a:picLocks noChangeAspect="1" noChangeArrowheads="1"/>
          </p:cNvPicPr>
          <p:nvPr/>
        </p:nvPicPr>
        <p:blipFill rotWithShape="1">
          <a:blip r:embed="rId12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4879" y="4854571"/>
            <a:ext cx="1157480" cy="141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C:\Users\Светлана\Desktop\валенки\post-77960-1230311540.jpg"/>
          <p:cNvPicPr>
            <a:picLocks noChangeAspect="1" noChangeArrowheads="1"/>
          </p:cNvPicPr>
          <p:nvPr/>
        </p:nvPicPr>
        <p:blipFill rotWithShape="1"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4980589" y="1802370"/>
            <a:ext cx="965877" cy="1229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C:\Users\Светлана\Desktop\валенки\e301b7fb260bf44f596c6d82b14e86b30881f6f4_500.jpg"/>
          <p:cNvPicPr>
            <a:picLocks noChangeAspect="1" noChangeArrowheads="1"/>
          </p:cNvPicPr>
          <p:nvPr/>
        </p:nvPicPr>
        <p:blipFill rotWithShape="1"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17210" y="4854571"/>
            <a:ext cx="1016243" cy="1164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C:\Users\Светлана\Desktop\валенки\85e8214443bb0c7aa681d3f729669412.jpg"/>
          <p:cNvPicPr>
            <a:picLocks noChangeAspect="1" noChangeArrowheads="1"/>
          </p:cNvPicPr>
          <p:nvPr/>
        </p:nvPicPr>
        <p:blipFill rotWithShape="1"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81794" y="4689270"/>
            <a:ext cx="1124873" cy="121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Picture 19" descr="C:\Users\Светлана\Desktop\валенки\12133dee376567aa3457681095d1da86_80920.jpg"/>
          <p:cNvPicPr>
            <a:picLocks noChangeAspect="1" noChangeArrowheads="1"/>
          </p:cNvPicPr>
          <p:nvPr/>
        </p:nvPicPr>
        <p:blipFill>
          <a:blip r:embed="rId16" cstate="email">
            <a:clrChange>
              <a:clrFrom>
                <a:srgbClr val="FEFFFB"/>
              </a:clrFrom>
              <a:clrTo>
                <a:srgbClr val="FEFFFB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2609" y="3000683"/>
            <a:ext cx="1288204" cy="139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C:\Users\Светлана\Desktop\валенки\footwear44.jpg"/>
          <p:cNvPicPr>
            <a:picLocks noChangeAspect="1" noChangeArrowheads="1"/>
          </p:cNvPicPr>
          <p:nvPr/>
        </p:nvPicPr>
        <p:blipFill rotWithShape="1">
          <a:blip r:embed="rId1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9328" y="2119888"/>
            <a:ext cx="1281699" cy="125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3" name="Picture 21" descr="C:\Users\Светлана\Desktop\валенки\Ландыши_enl.jpg"/>
          <p:cNvPicPr>
            <a:picLocks noChangeAspect="1" noChangeArrowheads="1"/>
          </p:cNvPicPr>
          <p:nvPr/>
        </p:nvPicPr>
        <p:blipFill rotWithShape="1"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3975881" y="1807722"/>
            <a:ext cx="976022" cy="130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1" descr="C:\Users\Светлана\Desktop\валенки\Ландыши_enl.jpg"/>
          <p:cNvPicPr>
            <a:picLocks noChangeAspect="1" noChangeArrowheads="1"/>
          </p:cNvPicPr>
          <p:nvPr/>
        </p:nvPicPr>
        <p:blipFill rotWithShape="1">
          <a:blip r:embed="rId1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1675956" y="3427988"/>
            <a:ext cx="969864" cy="130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C:\Users\Светлана\Desktop\валенки\Однотонные ярко-розовые_enl.jpg"/>
          <p:cNvPicPr>
            <a:picLocks noChangeAspect="1" noChangeArrowheads="1"/>
          </p:cNvPicPr>
          <p:nvPr/>
        </p:nvPicPr>
        <p:blipFill rotWithShape="1">
          <a:blip r:embed="rId2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4934271" y="4533952"/>
            <a:ext cx="1124882" cy="119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2" descr="C:\Users\Светлана\Desktop\валенки\7df85c138393e75702b47aa373347067.jpg"/>
          <p:cNvPicPr>
            <a:picLocks noChangeAspect="1" noChangeArrowheads="1"/>
          </p:cNvPicPr>
          <p:nvPr/>
        </p:nvPicPr>
        <p:blipFill rotWithShape="1">
          <a:blip r:embed="rId21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08434" y="486808"/>
            <a:ext cx="1132887" cy="138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6" descr="C:\Users\Светлана\Desktop\валенки\post-77960-1230311540.jpg"/>
          <p:cNvPicPr>
            <a:picLocks noChangeAspect="1" noChangeArrowheads="1"/>
          </p:cNvPicPr>
          <p:nvPr/>
        </p:nvPicPr>
        <p:blipFill rotWithShape="1">
          <a:blip r:embed="rId2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62679" y="3218879"/>
            <a:ext cx="1067873" cy="127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C:\Users\Светлана\Desktop\валенки\11f2083d9aec38bb3dba8a36cb750b50.jpg"/>
          <p:cNvPicPr>
            <a:picLocks noChangeAspect="1" noChangeArrowheads="1"/>
          </p:cNvPicPr>
          <p:nvPr/>
        </p:nvPicPr>
        <p:blipFill rotWithShape="1">
          <a:blip r:embed="rId2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5103787" y="367180"/>
            <a:ext cx="824563" cy="133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86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Светлана\Desktop\валенки\20130627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31"/>
            <a:ext cx="9144000" cy="6853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Светлана\Desktop\валенки\Обувка\53a05a1627855d5d4d38bc788206569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985370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Светлана\Desktop\валенки\rebenok 4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56488"/>
            <a:ext cx="2232248" cy="31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Светлана\Desktop\валенки\3334.jpg"/>
          <p:cNvPicPr>
            <a:picLocks noChangeAspect="1" noChangeArrowheads="1"/>
          </p:cNvPicPr>
          <p:nvPr/>
        </p:nvPicPr>
        <p:blipFill rotWithShape="1"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51920" y="8109520"/>
            <a:ext cx="1263086" cy="179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Светлана\Desktop\валенки\VI060AGDY698_1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761" y="6741368"/>
            <a:ext cx="1733513" cy="250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Светлана\Desktop\валенки\ннеан.jpe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464" y="719902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Светлана\Desktop\валенки\board22-1.jpg"/>
          <p:cNvPicPr>
            <a:picLocks noChangeAspect="1" noChangeArrowheads="1"/>
          </p:cNvPicPr>
          <p:nvPr/>
        </p:nvPicPr>
        <p:blipFill rotWithShape="1">
          <a:blip r:embed="rId8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684568" y="5241142"/>
            <a:ext cx="2260476" cy="161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35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069 0.02244 C 0.05434 0.02174 0.05781 0.02105 0.06145 0.02036 C 0.06753 0.01897 0.07986 0.01619 0.07986 0.01642 C 0.08246 0.01411 0.08472 0.01157 0.0875 0.00995 C 0.09201 0.00741 0.10139 0.00394 0.10139 0.00417 C 0.12708 0.00463 0.1526 0.00463 0.17829 0.00602 C 0.18767 0.00648 0.20607 0.01203 0.20607 0.01226 C 0.23715 0.02244 0.24531 0.02267 0.28454 0.02429 C 0.32986 0.03978 0.38177 0.03377 0.42604 0.03469 C 0.45468 0.03539 0.4835 0.03608 0.51215 0.03678 C 0.51371 0.03747 0.51527 0.03863 0.51684 0.03863 C 0.57274 0.03863 0.62864 0.03793 0.68454 0.03678 C 0.69982 0.03655 0.71441 0.02359 0.72916 0.02036 C 0.7342 0.01804 0.73784 0.01434 0.74288 0.01203 C 0.7434 0.00995 0.74357 0.00787 0.74444 0.00602 C 0.74566 0.00347 0.74826 0.00255 0.74913 -0.00023 C 0.75156 -0.00716 0.75191 -0.01526 0.75364 -0.02266 C 0.7559 -0.04856 0.75607 -0.04116 0.75364 -0.074 C 0.75225 -0.0932 0.74496 -0.11216 0.74288 -0.13136 C 0.74097 -0.14916 0.73854 -0.16674 0.7368 -0.18455 C 0.73316 -0.26133 0.73264 -0.23496 0.73524 -0.36285 C 0.73576 -0.39107 0.74461 -0.41766 0.74757 -0.44495 C 0.75017 -0.46831 0.75208 -0.49144 0.7552 -0.51457 C 0.75468 -0.56729 0.7717 -0.62904 0.74913 -0.67229 C 0.74861 -0.67437 0.74826 -0.67668 0.74757 -0.67853 C 0.7467 -0.68085 0.74514 -0.68247 0.74444 -0.68478 C 0.74357 -0.68732 0.74392 -0.69056 0.74288 -0.69287 C 0.74097 -0.6975 0.7375 -0.70074 0.73524 -0.70513 C 0.73125 -0.72132 0.72066 -0.7308 0.70902 -0.73589 C 0.6585 -0.7826 0.58593 -0.73936 0.52448 -0.73797 C 0.5085 -0.73473 0.49288 -0.73173 0.47673 -0.72987 C 0.46614 -0.72617 0.4552 -0.72617 0.44444 -0.72363 C 0.4276 -0.7197 0.41076 -0.71623 0.39375 -0.71345 C 0.33368 -0.71484 0.27378 -0.71554 0.21371 -0.71739 C 0.20607 -0.71762 0.19861 -0.7234 0.19218 -0.72779 C 0.18715 -0.73126 0.18073 -0.73173 0.17534 -0.73381 C 0.16354 -0.73866 0.15208 -0.74444 0.13993 -0.74815 C 0.10729 -0.75809 0.075 -0.76086 0.04149 -0.76248 C -0.00139 -0.76156 -0.0474 -0.7789 -0.07396 -0.72779 C -0.07865 -0.70305 -0.07639 -0.68131 -0.06632 -0.66003 C -0.06459 -0.64685 -0.06233 -0.63575 -0.05851 -0.62326 C -0.05608 -0.60129 -0.05278 -0.57978 -0.05087 -0.55758 C -0.05139 -0.50693 -0.05122 -0.45652 -0.05243 -0.40587 C -0.05278 -0.39222 -0.05556 -0.36494 -0.05556 -0.3647 C -0.05486 -0.29648 -0.05799 -0.16373 -0.03855 -0.08626 C -0.03664 -0.06914 -0.03195 -0.05365 -0.02934 -0.037 C -0.02657 -0.01919 -0.02483 -0.00277 -0.02014 0.01411 C -0.01476 0.03331 -0.0158 0.04256 -0.00625 0.05921 C 0.01302 0.05805 0.02968 0.05898 0.04757 0.05111 C 0.05034 0.04741 0.05434 0.04487 0.05677 0.04071 C 0.05781 0.03909 0.05764 0.03655 0.05833 0.03469 C 0.06093 0.02799 0.06354 0.02845 0.05989 0.02845 " pathEditMode="relative" rAng="0" ptsTypes="fffffffffffffffffffffffffffffffffffffffffffffffffffA">
                                      <p:cBhvr>
                                        <p:cTn id="6" dur="7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83" y="-384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8575E-6 L -0.03142 -1.59459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-79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8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5 -0.09433 L 1.12362 -1.27306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47" y="-589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8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93064E-6 L -1.10781 0.0376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99" y="187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21 -0.08393 L -1.31892 -1.45248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15" y="-68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Светлана\Desktop\валенки\29509_big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60" y="2397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Светлана\Desktop\валенки\dulap_olite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-3" y="-101372"/>
            <a:ext cx="8313915" cy="741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C:\Users\Светлана\Desktop\валенки\valenki-23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0927" y="-1894609"/>
            <a:ext cx="1975528" cy="19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8" descr="C:\Users\Светлана\Desktop\валенки\Однотонные ярко-розовые_enl.jpg"/>
          <p:cNvPicPr>
            <a:picLocks noChangeAspect="1" noChangeArrowheads="1"/>
          </p:cNvPicPr>
          <p:nvPr/>
        </p:nvPicPr>
        <p:blipFill rotWithShape="1"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248823" y="77065"/>
            <a:ext cx="1560104" cy="161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C:\Users\Светлана\Desktop\валенки\вр.jpe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557" y="1663147"/>
            <a:ext cx="1651589" cy="169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0" descr="C:\Users\Светлана\Desktop\валенки\81105480_large_6miYKjrD.JPEG"/>
          <p:cNvPicPr>
            <a:picLocks noChangeAspect="1" noChangeArrowheads="1"/>
          </p:cNvPicPr>
          <p:nvPr/>
        </p:nvPicPr>
        <p:blipFill rotWithShape="1"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5416" y="3608029"/>
            <a:ext cx="1675941" cy="151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2" descr="C:\Users\Светлана\Desktop\валенки\1256847438_valenki_20.jpg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318" y="4760924"/>
            <a:ext cx="1326392" cy="154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4" descr="C:\Users\Светлана\Desktop\валенки\12133dee376567aa3457681095d1da86_80920.jpg"/>
          <p:cNvPicPr>
            <a:picLocks noChangeAspect="1" noChangeArrowheads="1"/>
          </p:cNvPicPr>
          <p:nvPr/>
        </p:nvPicPr>
        <p:blipFill rotWithShape="1"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27244" y="1935745"/>
            <a:ext cx="1397669" cy="139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5" descr="C:\Users\Светлана\Desktop\валенки\5204496.Vzroslie_belie.jpg"/>
          <p:cNvPicPr>
            <a:picLocks noChangeAspect="1" noChangeArrowheads="1"/>
          </p:cNvPicPr>
          <p:nvPr/>
        </p:nvPicPr>
        <p:blipFill rotWithShape="1"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67515" y="23976"/>
            <a:ext cx="1354568" cy="153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2" descr="C:\Users\Светлана\Desktop\валенки\7df85c138393e75702b47aa373347067.jpg"/>
          <p:cNvPicPr>
            <a:picLocks noChangeAspect="1" noChangeArrowheads="1"/>
          </p:cNvPicPr>
          <p:nvPr/>
        </p:nvPicPr>
        <p:blipFill rotWithShape="1">
          <a:blip r:embed="rId11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8017" y="5055140"/>
            <a:ext cx="1556838" cy="16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6" descr="C:\Users\Светлана\Desktop\валенки\post-77960-1230311540.jpg"/>
          <p:cNvPicPr>
            <a:picLocks noChangeAspect="1" noChangeArrowheads="1"/>
          </p:cNvPicPr>
          <p:nvPr/>
        </p:nvPicPr>
        <p:blipFill rotWithShape="1"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6709211" y="1687242"/>
            <a:ext cx="1299129" cy="1412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8" descr="C:\Users\Светлана\Desktop\валенки\85e8214443bb0c7aa681d3f729669412.jpg"/>
          <p:cNvPicPr>
            <a:picLocks noChangeAspect="1" noChangeArrowheads="1"/>
          </p:cNvPicPr>
          <p:nvPr/>
        </p:nvPicPr>
        <p:blipFill rotWithShape="1"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07587" y="4924371"/>
            <a:ext cx="1512981" cy="139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9" descr="C:\Users\Светлана\Desktop\валенки\12133dee376567aa3457681095d1da86_80920.jpg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EFFFB"/>
              </a:clrFrom>
              <a:clrTo>
                <a:srgbClr val="FEFFFB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79440" y="3044083"/>
            <a:ext cx="1732665" cy="159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0" descr="C:\Users\Светлана\Desktop\валенки\footwear44.jpg"/>
          <p:cNvPicPr>
            <a:picLocks noChangeAspect="1" noChangeArrowheads="1"/>
          </p:cNvPicPr>
          <p:nvPr/>
        </p:nvPicPr>
        <p:blipFill rotWithShape="1">
          <a:blip r:embed="rId1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3328" y="2045003"/>
            <a:ext cx="1723916" cy="1440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1" descr="C:\Users\Светлана\Desktop\валенки\Ландыши_enl.jpg"/>
          <p:cNvPicPr>
            <a:picLocks noChangeAspect="1" noChangeArrowheads="1"/>
          </p:cNvPicPr>
          <p:nvPr/>
        </p:nvPicPr>
        <p:blipFill rotWithShape="1">
          <a:blip r:embed="rId1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5230137" y="1644220"/>
            <a:ext cx="1312773" cy="149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1" descr="C:\Users\Светлана\Desktop\валенки\Ландыши_enl.jpg"/>
          <p:cNvPicPr>
            <a:picLocks noChangeAspect="1" noChangeArrowheads="1"/>
          </p:cNvPicPr>
          <p:nvPr/>
        </p:nvPicPr>
        <p:blipFill rotWithShape="1">
          <a:blip r:embed="rId1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2035434" y="3485998"/>
            <a:ext cx="1304490" cy="149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8" descr="C:\Users\Светлана\Desktop\валенки\Однотонные ярко-розовые_enl.jpg"/>
          <p:cNvPicPr>
            <a:picLocks noChangeAspect="1" noChangeArrowheads="1"/>
          </p:cNvPicPr>
          <p:nvPr/>
        </p:nvPicPr>
        <p:blipFill rotWithShape="1">
          <a:blip r:embed="rId1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6400311" y="4750375"/>
            <a:ext cx="1512993" cy="1372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2" descr="C:\Users\Светлана\Desktop\валенки\7df85c138393e75702b47aa373347067.jpg"/>
          <p:cNvPicPr>
            <a:picLocks noChangeAspect="1" noChangeArrowheads="1"/>
          </p:cNvPicPr>
          <p:nvPr/>
        </p:nvPicPr>
        <p:blipFill rotWithShape="1">
          <a:blip r:embed="rId19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22460" y="91162"/>
            <a:ext cx="1523760" cy="158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6" descr="C:\Users\Светлана\Desktop\валенки\post-77960-1230311540.jpg"/>
          <p:cNvPicPr>
            <a:picLocks noChangeAspect="1" noChangeArrowheads="1"/>
          </p:cNvPicPr>
          <p:nvPr/>
        </p:nvPicPr>
        <p:blipFill rotWithShape="1">
          <a:blip r:embed="rId2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67515" y="3385125"/>
            <a:ext cx="1309113" cy="133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4" descr="C:\Users\Светлана\Desktop\валенки\11f2083d9aec38bb3dba8a36cb750b50.jpg"/>
          <p:cNvPicPr>
            <a:picLocks noChangeAspect="1" noChangeArrowheads="1"/>
          </p:cNvPicPr>
          <p:nvPr/>
        </p:nvPicPr>
        <p:blipFill rotWithShape="1">
          <a:blip r:embed="rId2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403328" y="-2423504"/>
            <a:ext cx="1109056" cy="153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3" descr="C:\Users\Светлана\Desktop\валенки\81.jpg"/>
          <p:cNvPicPr>
            <a:picLocks noChangeAspect="1" noChangeArrowheads="1"/>
          </p:cNvPicPr>
          <p:nvPr/>
        </p:nvPicPr>
        <p:blipFill rotWithShape="1">
          <a:blip r:embed="rId22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-2666413" y="3994273"/>
            <a:ext cx="1326392" cy="131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7" descr="C:\Users\Светлана\Desktop\валенки\e301b7fb260bf44f596c6d82b14e86b30881f6f4_500.jpg"/>
          <p:cNvPicPr>
            <a:picLocks noChangeAspect="1" noChangeArrowheads="1"/>
          </p:cNvPicPr>
          <p:nvPr/>
        </p:nvPicPr>
        <p:blipFill rotWithShape="1">
          <a:blip r:embed="rId2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007963" y="2148419"/>
            <a:ext cx="1366870" cy="133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17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2.94798E-6 C 0.00156 0.00069 0.00295 0.00231 0.00468 0.00231 C 0.01006 0.00231 0.01597 -0.00509 0.02048 -0.00832 C 0.02673 -0.01295 0.02673 -0.01249 0.03315 -0.0148 C 0.04808 -0.02798 0.06996 -0.02705 0.08715 -0.0296 C 0.10312 -0.02867 0.12239 -0.03838 0.13489 -0.0252 C 0.14531 -0.01434 0.13055 -0.0222 0.1427 -0.01688 C 0.1467 -0.01156 0.14999 -0.00856 0.15555 -0.00624 C 0.16093 0.00092 0.16406 0.00555 0.16649 0.0148 C 0.16562 0.03607 0.1677 0.07121 0.15364 0.08879 C 0.14999 0.09896 0.14583 0.10913 0.14114 0.11838 C 0.13628 0.1385 0.12499 0.14867 0.11423 0.16277 C 0.11301 0.16439 0.11093 0.16416 0.10937 0.16509 C 0.10763 0.16624 0.10607 0.1674 0.10468 0.16925 C 0.10277 0.17179 0.1019 0.17503 0.09999 0.17757 C 0.096 0.18289 0.09045 0.18821 0.08558 0.19237 C 0.0809 0.20092 0.07864 0.20393 0.07135 0.20717 C 0.06232 0.21965 0.07482 0.20347 0.06336 0.21364 C 0.05138 0.22405 0.06545 0.21688 0.05381 0.22197 C 0.0493 0.22821 0.04409 0.23399 0.03801 0.23676 C 0.02708 0.24694 0.01579 0.25225 0.00312 0.25803 C -0.00105 0.25965 -0.00539 0.26081 -0.00955 0.2622 C -0.01164 0.26289 -0.01598 0.26428 -0.01598 0.26428 C -0.03646 0.26173 -0.04619 0.2659 -0.06042 0.25387 C -0.0665 0.2289 -0.0658 0.23676 -0.06199 0.19468 C -0.06181 0.1926 -0.05973 0.19191 -0.05886 0.19029 C -0.05747 0.18775 -0.05678 0.18474 -0.05556 0.18197 C -0.04567 0.16023 -0.02796 0.13896 -0.00955 0.1311 C -0.0033 0.12555 0.00381 0.12092 0.0111 0.11838 C 0.02083 0.10983 0.01006 0.11815 0.02378 0.11214 C 0.0309 0.10913 0.03697 0.10381 0.04444 0.1015 C 0.06058 0.09087 0.07951 0.08879 0.0967 0.08254 C 0.1111 0.07746 0.12499 0.07052 0.1394 0.06566 C 0.15763 0.05017 0.18819 0.05827 0.20607 0.05919 C 0.21197 0.06127 0.21788 0.06381 0.22378 0.06566 C 0.22951 0.0696 0.23541 0.07191 0.24097 0.0763 C 0.24426 0.07884 0.25069 0.08462 0.25069 0.08462 C 0.25867 0.10127 0.24826 0.08185 0.25867 0.09526 C 0.26371 0.10197 0.26545 0.10682 0.27135 0.11214 C 0.27656 0.12254 0.28211 0.13295 0.28888 0.14173 C 0.2894 0.14381 0.28958 0.14613 0.29045 0.14798 C 0.29114 0.14983 0.29305 0.15052 0.29357 0.15237 C 0.29617 0.16069 0.29704 0.17318 0.29826 0.18197 C 0.29774 0.2037 0.29808 0.22566 0.2967 0.2474 C 0.296 0.25919 0.28524 0.29202 0.27933 0.30012 C 0.27656 0.31168 0.26944 0.31977 0.26336 0.32763 C 0.26145 0.3304 0.26058 0.33364 0.25867 0.33618 C 0.25225 0.34474 0.24235 0.3526 0.23489 0.35954 C 0.21753 0.3748 0.19131 0.37827 0.17117 0.38243 C 0.12187 0.3785 0.13628 0.38312 0.1111 0.37225 C 0.09913 0.34844 0.10642 0.36578 0.10937 0.30243 C 0.10972 0.29665 0.11614 0.28578 0.11735 0.28347 C 0.12708 0.26405 0.13663 0.24486 0.15364 0.23676 C 0.16371 0.22405 0.17482 0.2111 0.18715 0.20301 C 0.19635 0.19699 0.18749 0.20046 0.19826 0.19237 C 0.20051 0.19052 0.20381 0.19006 0.20607 0.18821 C 0.20833 0.18659 0.21024 0.18358 0.21249 0.18197 C 0.22065 0.17665 0.23506 0.17225 0.24426 0.16925 C 0.26649 0.15445 0.2967 0.14983 0.32048 0.14798 C 0.3427 0.14936 0.36475 0.15052 0.38697 0.15237 C 0.40972 0.15422 0.43246 0.16879 0.45208 0.18197 C 0.45954 0.18705 0.46683 0.19075 0.47291 0.19884 C 0.48211 0.21087 0.48333 0.22913 0.49201 0.24116 C 0.49531 0.25202 0.49617 0.26335 0.49808 0.27491 C 0.49774 0.28763 0.49791 0.30012 0.4967 0.31306 C 0.49617 0.31561 0.49426 0.31699 0.4934 0.31931 C 0.49027 0.32786 0.48663 0.33642 0.48229 0.34474 C 0.47395 0.36185 0.46649 0.37387 0.45555 0.3889 C 0.45295 0.3926 0.44704 0.39514 0.44444 0.39746 C 0.43819 0.40277 0.43176 0.40855 0.42534 0.41434 C 0.41683 0.43191 0.39878 0.43792 0.38402 0.44185 C 0.36753 0.44046 0.35104 0.43954 0.33489 0.43769 C 0.33176 0.43723 0.3276 0.43422 0.32534 0.43121 C 0.32256 0.42821 0.31735 0.42081 0.31735 0.42081 C 0.31458 0.40948 0.3118 0.40347 0.30781 0.39329 C 0.30833 0.38058 0.3085 0.36786 0.30937 0.35491 C 0.30989 0.34844 0.31354 0.34566 0.31579 0.34035 C 0.31718 0.33711 0.31753 0.33318 0.31892 0.32994 C 0.32031 0.32694 0.32239 0.32439 0.32378 0.32116 C 0.33055 0.30682 0.33801 0.29665 0.34739 0.28555 C 0.35277 0.27931 0.35642 0.26983 0.3618 0.26428 C 0.37204 0.25364 0.38576 0.24023 0.39826 0.23468 C 0.40885 0.22428 0.42135 0.21734 0.43333 0.20948 C 0.44531 0.19306 0.46284 0.18844 0.47933 0.18613 C 0.55381 0.18798 0.5361 0.18104 0.57135 0.19237 C 0.57725 0.19792 0.58506 0.20162 0.59183 0.20509 C 0.59652 0.2074 0.60156 0.20948 0.60624 0.21156 C 0.60781 0.21225 0.6111 0.21364 0.6111 0.21364 C 0.61545 0.21942 0.62274 0.2259 0.62847 0.22844 C 0.63124 0.23584 0.63454 0.24046 0.63801 0.2474 C 0.63958 0.25549 0.63992 0.26058 0.64444 0.26613 C 0.64583 0.27607 0.6467 0.28162 0.65069 0.28971 C 0.65347 0.30474 0.65676 0.31884 0.65867 0.33387 C 0.65815 0.35306 0.65798 0.37225 0.65711 0.39121 C 0.65624 0.41017 0.64565 0.42659 0.63801 0.44185 C 0.63437 0.45734 0.63958 0.43861 0.63159 0.45457 C 0.63072 0.45642 0.63107 0.45919 0.63003 0.46104 C 0.62673 0.46659 0.62187 0.47006 0.61892 0.47584 C 0.61788 0.47792 0.61718 0.48046 0.61579 0.48208 C 0.61458 0.48347 0.61267 0.48324 0.6111 0.48416 C 0.59965 0.49156 0.59288 0.49295 0.57933 0.4948 C 0.5717 0.4941 0.56423 0.49457 0.55694 0.49272 C 0.5552 0.49225 0.55121 0.48324 0.55051 0.48208 C 0.54583 0.47052 0.54322 0.45665 0.54114 0.44393 C 0.54166 0.42913 0.54114 0.41434 0.5427 0.39954 C 0.54305 0.39399 0.54739 0.38983 0.54913 0.38474 C 0.5519 0.37595 0.55312 0.36902 0.55694 0.36139 C 0.57048 0.30636 0.60676 0.31029 0.6427 0.30243 C 0.66545 0.30381 0.68697 0.30428 0.70624 0.32116 C 0.70937 0.32763 0.71024 0.33364 0.71267 0.34035 C 0.71354 0.34266 0.71545 0.34428 0.71579 0.34682 C 0.71666 0.35376 0.71579 0.36092 0.71579 0.36786 " pathEditMode="relative" ptsTypes="fffffffffffffffffff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-0.00139 L 0.24861 0.260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26" y="13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5723E-6 L -0.84236 0.4300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18" y="215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2 -0.02706 C 0.0125 -0.03561 0.01736 -0.04093 0.02153 -0.0481 C 0.02361 -0.05665 0.02709 -0.06012 0.03264 -0.06498 C 0.03629 -0.08047 0.03143 -0.06359 0.0375 -0.07561 C 0.04097 -0.08255 0.04236 -0.08856 0.04705 -0.09457 C 0.05139 -0.11284 0.06511 -0.14105 0.07709 -0.15168 C 0.07761 -0.15376 0.07743 -0.15654 0.07865 -0.15815 C 0.08038 -0.16047 0.09167 -0.16301 0.09462 -0.1644 C 0.10782 -0.1637 0.12101 -0.16347 0.1342 -0.16232 C 0.13698 -0.16209 0.13976 -0.16209 0.14219 -0.16024 C 0.14393 -0.15885 0.1441 -0.15584 0.14532 -0.15376 C 0.15486 -0.13804 0.16337 -0.11723 0.17396 -0.10313 C 0.17847 -0.09087 0.18403 -0.07885 0.1915 -0.06937 C 0.19497 -0.04602 0.19011 -0.07076 0.19775 -0.05018 C 0.2007 -0.04209 0.20139 -0.03561 0.20573 -0.02706 C 0.20677 -0.01642 0.20903 0.00624 0.20886 0.01526 C 0.20782 0.08924 0.21007 0.07237 0.20261 0.1126 C 0.20174 0.11745 0.1974 0.12046 0.19618 0.12531 C 0.19479 0.13063 0.19236 0.13988 0.18976 0.14427 C 0.18577 0.15098 0.18004 0.15514 0.17552 0.16115 C 0.16997 0.16855 0.16563 0.17687 0.15816 0.18011 C 0.1507 0.17872 0.14323 0.17849 0.13594 0.17595 C 0.12136 0.17063 0.1066 0.15398 0.09618 0.14011 C 0.09514 0.13734 0.09393 0.13456 0.09306 0.13156 C 0.0908 0.12462 0.08663 0.11052 0.08663 0.11075 C 0.08525 0.10057 0.08351 0.09086 0.08195 0.08092 C 0.08247 0.05757 0.08212 0.03422 0.08351 0.01109 C 0.08368 0.00855 0.08577 0.00693 0.08663 0.00462 C 0.08889 -0.00162 0.08993 -0.00972 0.0915 -0.01642 C 0.09792 -0.04532 0.1 -0.0807 0.11684 -0.10313 C 0.11927 -0.11631 0.12622 -0.12879 0.13264 -0.13896 C 0.13768 -0.14683 0.14115 -0.15792 0.14532 -0.16648 C 0.15695 -0.19006 0.14445 -0.15792 0.1533 -0.1792 C 0.15938 -0.19399 0.16459 -0.2118 0.17552 -0.22151 C 0.18907 -0.24833 0.20365 -0.26752 0.22795 -0.27422 C 0.23854 -0.27723 0.25973 -0.28278 0.25973 -0.28255 C 0.27657 -0.28209 0.29358 -0.28185 0.31042 -0.2807 C 0.31684 -0.28024 0.32205 -0.27307 0.32795 -0.27006 C 0.33854 -0.26451 0.34792 -0.25573 0.35816 -0.24902 C 0.37118 -0.23122 0.38646 -0.21827 0.39931 -0.20024 C 0.40538 -0.19191 0.40417 -0.18197 0.41198 -0.17503 C 0.41719 -0.15492 0.42413 -0.13642 0.42795 -0.11584 C 0.42743 -0.09295 0.42848 -0.02058 0.41042 0.00254 C 0.40782 0.01664 0.40452 0.02936 0.40087 0.04277 C 0.39514 0.06335 0.39375 0.08693 0.37865 0.09988 C 0.37257 0.11237 0.36754 0.12462 0.35643 0.12948 C 0.34705 0.12878 0.33854 0.12855 0.32952 0.12739 C 0.31736 0.12578 0.30747 0.10589 0.29931 0.09572 C 0.29688 0.08531 0.2908 0.07329 0.28663 0.06381 C 0.28455 0.05156 0.28334 0.04393 0.28334 0.03005 C 0.28386 -0.00509 0.2849 -0.04047 0.28663 -0.07561 C 0.28768 -0.09827 0.29879 -0.11561 0.30573 -0.1348 C 0.30955 -0.14521 0.3132 -0.15099 0.31997 -0.15815 C 0.32205 -0.16347 0.32674 -0.17457 0.32952 -0.1792 C 0.33177 -0.18313 0.33438 -0.18706 0.3375 -0.18983 C 0.33907 -0.19122 0.34063 -0.19214 0.34219 -0.19399 C 0.34393 -0.19654 0.34497 -0.20024 0.34705 -0.20255 C 0.34809 -0.2037 0.36146 -0.21203 0.36285 -0.21295 C 0.3717 -0.22544 0.38854 -0.23191 0.40087 -0.23422 C 0.41111 -0.24093 0.40504 -0.23769 0.41997 -0.24255 C 0.42205 -0.24324 0.42639 -0.24463 0.42639 -0.2444 C 0.50278 -0.24278 0.49045 -0.24833 0.53264 -0.23422 C 0.54045 -0.22636 0.54792 -0.22474 0.55469 -0.21503 C 0.55729 -0.20555 0.56181 -0.19607 0.56598 -0.18775 C 0.56771 -0.18081 0.56841 -0.17596 0.5724 -0.17064 C 0.57726 -0.12417 0.58473 -0.07815 0.5882 -0.03122 C 0.5875 -0.00856 0.58802 0.0141 0.58663 0.03653 C 0.58629 0.04254 0.58125 0.04647 0.57865 0.05132 C 0.57118 0.0652 0.56354 0.07884 0.55469 0.09132 C 0.54792 0.1015 0.54011 0.11121 0.53264 0.12092 C 0.52813 0.1267 0.51528 0.12948 0.51528 0.12971 C 0.50452 0.12878 0.49375 0.13132 0.48334 0.12739 C 0.4691 0.12185 0.46632 0.09086 0.46129 0.07653 C 0.45139 0.0104 0.4566 0.02612 0.46129 -0.10313 C 0.46163 -0.11353 0.47032 -0.12602 0.47379 -0.1348 C 0.47969 -0.14891 0.48282 -0.15931 0.4915 -0.17064 C 0.49532 -0.18613 0.48993 -0.1674 0.49775 -0.18336 C 0.49861 -0.18521 0.49827 -0.18798 0.49913 -0.18983 C 0.50157 -0.19376 0.50452 -0.19677 0.50729 -0.20024 C 0.50868 -0.20209 0.50903 -0.20463 0.51042 -0.20671 C 0.51563 -0.21526 0.52361 -0.22289 0.53108 -0.22775 C 0.53143 -0.22844 0.53681 -0.23607 0.53733 -0.23631 C 0.54427 -0.23931 0.55139 -0.23977 0.55816 -0.24255 C 0.56372 -0.25018 0.56285 -0.25087 0.57552 -0.2511 C 0.6066 -0.2518 0.63802 -0.24972 0.66927 -0.24902 C 0.67709 -0.24555 0.68368 -0.23954 0.69132 -0.23631 C 0.70139 -0.22752 0.71163 -0.21781 0.71997 -0.20671 C 0.72361 -0.19677 0.72848 -0.19492 0.73264 -0.18544 C 0.73837 -0.1718 0.74271 -0.16232 0.74861 -0.1496 C 0.75139 -0.14359 0.754 -0.13711 0.75643 -0.13064 C 0.75938 -0.12278 0.7592 -0.11492 0.76285 -0.10729 C 0.76476 -0.09758 0.7658 -0.08763 0.76754 -0.07769 C 0.77223 -0.02128 0.77431 0.03398 0.75486 0.08508 C 0.75157 0.10774 0.75625 0.08578 0.74861 0.10196 C 0.74254 0.11468 0.7474 0.10936 0.74375 0.12092 C 0.73976 0.13364 0.73282 0.14358 0.72952 0.15699 C 0.70782 0.1563 0.68594 0.15861 0.66441 0.15491 C 0.66389 0.15491 0.65104 0.13734 0.65018 0.13572 C 0.63698 0.11768 0.63229 0.09364 0.62639 0.07028 C 0.62032 0.02034 0.62361 -0.00694 0.62639 -0.06937 C 0.62657 -0.07977 0.62691 -0.07839 0.63108 -0.08417 C 0.63438 -0.11099 0.64063 -0.13411 0.65643 -0.15168 C 0.66302 -0.15908 0.65973 -0.16139 0.66927 -0.1644 C 0.67466 -0.17157 0.67969 -0.17318 0.68663 -0.17711 C 0.68993 -0.17896 0.69306 -0.18105 0.69618 -0.18336 C 0.69844 -0.18521 0.7 -0.18844 0.70261 -0.18983 C 0.70903 -0.19376 0.71788 -0.19723 0.72483 -0.20024 C 0.74341 -0.21758 0.78941 -0.20578 0.80417 -0.20463 C 0.81736 -0.19376 0.83507 -0.18983 0.85018 -0.18336 C 0.85486 -0.17711 0.85903 -0.17573 0.86441 -0.17064 C 0.87032 -0.15908 0.87153 -0.15631 0.87396 -0.14336 C 0.87292 -0.13133 0.87188 -0.11931 0.87084 -0.10729 C 0.87032 -0.10243 0.87049 -0.09711 0.86927 -0.09249 C 0.86875 -0.09064 0.86598 -0.08833 0.86598 -0.0881 " pathEditMode="relative" rAng="0" ptsTypes="fffffffffffffffffffffffffffffffffffffffffffffffffffffffffffffffffffffffffffffffffffffffffffffffffffffffffffffffffA">
                                      <p:cBhvr>
                                        <p:cTn id="16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177" y="-2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75" y="23813"/>
            <a:ext cx="9112249" cy="683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0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HP</cp:lastModifiedBy>
  <cp:revision>24</cp:revision>
  <dcterms:created xsi:type="dcterms:W3CDTF">2013-11-10T13:23:35Z</dcterms:created>
  <dcterms:modified xsi:type="dcterms:W3CDTF">2015-05-20T09:59:36Z</dcterms:modified>
</cp:coreProperties>
</file>