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sldIdLst>
    <p:sldId id="284" r:id="rId2"/>
    <p:sldId id="276" r:id="rId3"/>
    <p:sldId id="277" r:id="rId4"/>
    <p:sldId id="258" r:id="rId5"/>
    <p:sldId id="256" r:id="rId6"/>
    <p:sldId id="278" r:id="rId7"/>
    <p:sldId id="259" r:id="rId8"/>
    <p:sldId id="260" r:id="rId9"/>
    <p:sldId id="261" r:id="rId10"/>
    <p:sldId id="289" r:id="rId11"/>
    <p:sldId id="298" r:id="rId12"/>
    <p:sldId id="288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7" r:id="rId28"/>
    <p:sldId id="30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  <a:srgbClr val="D416B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402" autoAdjust="0"/>
  </p:normalViewPr>
  <p:slideViewPr>
    <p:cSldViewPr>
      <p:cViewPr varScale="1">
        <p:scale>
          <a:sx n="79" d="100"/>
          <a:sy n="79" d="100"/>
        </p:scale>
        <p:origin x="6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6FE1D-6C44-4E18-AF84-7C14B09BF2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73A707-B8B0-44ED-A32F-339645FAB8FB}" type="pres">
      <dgm:prSet presAssocID="{A386FE1D-6C44-4E18-AF84-7C14B09BF2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D634A4C-C70A-420E-8E48-C99E84AD52A7}" type="presOf" srcId="{A386FE1D-6C44-4E18-AF84-7C14B09BF22D}" destId="{5573A707-B8B0-44ED-A32F-339645FAB8FB}" srcOrd="0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D9356-30B4-4F80-8EDD-1E80AF3C38E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54E69-FA75-4291-B285-9352D86C5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9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268760"/>
            <a:ext cx="7632848" cy="4896544"/>
          </a:xfrm>
        </p:spPr>
        <p:txBody>
          <a:bodyPr>
            <a:normAutofit fontScale="62500" lnSpcReduction="20000"/>
          </a:bodyPr>
          <a:lstStyle/>
          <a:p>
            <a:pPr lvl="0" algn="ctr">
              <a:buClr>
                <a:srgbClr val="0BD0D9"/>
              </a:buClr>
            </a:pPr>
            <a:r>
              <a:rPr lang="ru-RU" sz="10000" b="1" dirty="0">
                <a:solidFill>
                  <a:srgbClr val="D416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«</a:t>
            </a:r>
            <a:r>
              <a:rPr lang="ru-RU" sz="10000" b="1" dirty="0" smtClean="0">
                <a:solidFill>
                  <a:srgbClr val="D416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Формирование</a:t>
            </a:r>
            <a:r>
              <a:rPr lang="en-US" sz="10000" b="1" dirty="0" smtClean="0">
                <a:solidFill>
                  <a:srgbClr val="D416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 </a:t>
            </a:r>
            <a:r>
              <a:rPr lang="ru-RU" sz="10000" b="1" dirty="0" smtClean="0">
                <a:solidFill>
                  <a:srgbClr val="D416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навыков </a:t>
            </a:r>
          </a:p>
          <a:p>
            <a:pPr lvl="0" algn="ctr">
              <a:buClr>
                <a:srgbClr val="0BD0D9"/>
              </a:buClr>
            </a:pPr>
            <a:r>
              <a:rPr lang="ru-RU" sz="10000" b="1" dirty="0" smtClean="0">
                <a:solidFill>
                  <a:srgbClr val="D416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здорового </a:t>
            </a:r>
            <a:r>
              <a:rPr lang="ru-RU" sz="10000" b="1" dirty="0">
                <a:solidFill>
                  <a:srgbClr val="D416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образа жизни дошкольников»</a:t>
            </a:r>
            <a:r>
              <a:rPr lang="ru-RU" sz="4500" b="1" dirty="0">
                <a:solidFill>
                  <a:srgbClr val="E66C7D">
                    <a:tint val="90000"/>
                    <a:satMod val="12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/>
            </a:r>
            <a:br>
              <a:rPr lang="ru-RU" sz="4500" b="1" dirty="0">
                <a:solidFill>
                  <a:srgbClr val="E66C7D">
                    <a:tint val="90000"/>
                    <a:satMod val="12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</a:br>
            <a:endParaRPr lang="ru-RU" sz="7000" b="1" dirty="0">
              <a:solidFill>
                <a:prstClr val="white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7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672"/>
            <a:ext cx="8686800" cy="517562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/>
                </a:solidFill>
              </a:rPr>
              <a:t>Технология сохранения и стимулирования здоровья</a:t>
            </a:r>
            <a:endParaRPr lang="ru-RU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71664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паузы </a:t>
            </a:r>
            <a:endParaRPr lang="ru-RU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 спортивные 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</a:t>
            </a:r>
          </a:p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</a:t>
            </a:r>
          </a:p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оздоровительная гимнастика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58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pPr marL="274320" lvl="0" indent="-274320" algn="ctr">
              <a:lnSpc>
                <a:spcPct val="115000"/>
              </a:lnSpc>
              <a:spcBef>
                <a:spcPct val="20000"/>
              </a:spcBef>
            </a:pP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паузы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25018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276872"/>
            <a:ext cx="4038600" cy="3375422"/>
          </a:xfrm>
        </p:spPr>
      </p:pic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76872"/>
            <a:ext cx="4038600" cy="3375422"/>
          </a:xfrm>
        </p:spPr>
      </p:pic>
    </p:spTree>
    <p:extLst>
      <p:ext uri="{BB962C8B-B14F-4D97-AF65-F5344CB8AC3E}">
        <p14:creationId xmlns:p14="http://schemas.microsoft.com/office/powerpoint/2010/main" val="3400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</a:t>
            </a:r>
            <a:endParaRPr lang="ru-RU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71" y="2203216"/>
            <a:ext cx="4038600" cy="35194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203216"/>
            <a:ext cx="4038600" cy="3449078"/>
          </a:xfrm>
        </p:spPr>
      </p:pic>
    </p:spTree>
    <p:extLst>
      <p:ext uri="{BB962C8B-B14F-4D97-AF65-F5344CB8AC3E}">
        <p14:creationId xmlns:p14="http://schemas.microsoft.com/office/powerpoint/2010/main" val="28233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endParaRPr lang="ru-RU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5918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</a:t>
            </a:r>
            <a:endParaRPr lang="ru-RU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060848"/>
            <a:ext cx="4038600" cy="3447430"/>
          </a:xfrm>
          <a:scene3d>
            <a:camera prst="orthographicFront">
              <a:rot lat="0" lon="0" rev="20999999"/>
            </a:camera>
            <a:lightRig rig="threePt" dir="t"/>
          </a:scene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019369"/>
            <a:ext cx="4038600" cy="3447430"/>
          </a:xfrm>
          <a:scene3d>
            <a:camera prst="orthographicFront">
              <a:rot lat="0" lon="0" rev="6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676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endParaRPr lang="ru-RU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9323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оздоровительная гимнастика</a:t>
            </a:r>
            <a:endParaRPr lang="ru-RU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32856"/>
            <a:ext cx="4038600" cy="35194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132856"/>
            <a:ext cx="4038600" cy="3519438"/>
          </a:xfrm>
        </p:spPr>
      </p:pic>
    </p:spTree>
    <p:extLst>
      <p:ext uri="{BB962C8B-B14F-4D97-AF65-F5344CB8AC3E}">
        <p14:creationId xmlns:p14="http://schemas.microsoft.com/office/powerpoint/2010/main" val="2426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/>
                </a:solidFill>
              </a:rPr>
              <a:t>Технология обучения здоровому образу жизни</a:t>
            </a:r>
            <a:r>
              <a:rPr lang="ru-RU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71664"/>
          </a:xfrm>
        </p:spPr>
        <p:txBody>
          <a:bodyPr/>
          <a:lstStyle/>
          <a:p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отдых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3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1622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343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состояние полного физического, психического и социального благополучия, а не просто отсутствие болезней или физических дефектов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(Всемирная Организация Здравоохранения)</a:t>
            </a:r>
          </a:p>
        </p:txBody>
      </p:sp>
    </p:spTree>
    <p:extLst>
      <p:ext uri="{BB962C8B-B14F-4D97-AF65-F5344CB8AC3E}">
        <p14:creationId xmlns:p14="http://schemas.microsoft.com/office/powerpoint/2010/main" val="15896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r>
              <a:rPr lang="ru-RU" dirty="0"/>
              <a:t>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480320"/>
            <a:ext cx="4038600" cy="3028950"/>
          </a:xfrm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36912"/>
            <a:ext cx="4038600" cy="3028950"/>
          </a:xfrm>
          <a:scene3d>
            <a:camera prst="orthographicFront">
              <a:rot lat="0" lon="0" rev="206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483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</a:t>
            </a:r>
            <a:r>
              <a:rPr lang="ru-RU" dirty="0"/>
              <a:t> 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23505"/>
            <a:ext cx="4038600" cy="3028950"/>
          </a:xfrm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708920"/>
            <a:ext cx="4038600" cy="3028950"/>
          </a:xfrm>
          <a:scene3d>
            <a:camera prst="orthographicFront">
              <a:rot lat="0" lon="0" rev="206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947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отдых</a:t>
            </a:r>
            <a:r>
              <a:rPr lang="ru-RU" dirty="0"/>
              <a:t>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4042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технологии:</a:t>
            </a:r>
            <a:r>
              <a:rPr lang="ru-RU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7166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/>
                </a:solidFill>
              </a:rPr>
              <a:t>Артикуляционная гимнастика</a:t>
            </a:r>
            <a:r>
              <a:rPr lang="ru-RU" sz="2800" dirty="0">
                <a:solidFill>
                  <a:schemeClr val="accent2"/>
                </a:solidFill>
              </a:rPr>
              <a:t> </a:t>
            </a:r>
            <a:endParaRPr lang="ru-RU" sz="2800" dirty="0" smtClean="0">
              <a:solidFill>
                <a:schemeClr val="accent2"/>
              </a:solidFill>
            </a:endParaRPr>
          </a:p>
          <a:p>
            <a:r>
              <a:rPr lang="ru-RU" sz="2800" b="1" dirty="0">
                <a:solidFill>
                  <a:schemeClr val="accent2"/>
                </a:solidFill>
              </a:rPr>
              <a:t>Технология музыкального </a:t>
            </a:r>
            <a:r>
              <a:rPr lang="ru-RU" sz="2800" b="1" dirty="0" smtClean="0">
                <a:solidFill>
                  <a:schemeClr val="accent2"/>
                </a:solidFill>
              </a:rPr>
              <a:t>воздействия</a:t>
            </a:r>
          </a:p>
          <a:p>
            <a:r>
              <a:rPr lang="ru-RU" sz="2800" b="1" dirty="0" err="1">
                <a:solidFill>
                  <a:schemeClr val="accent2"/>
                </a:solidFill>
              </a:rPr>
              <a:t>Сказкотерапия</a:t>
            </a:r>
            <a:r>
              <a:rPr lang="ru-RU" sz="2800" dirty="0">
                <a:solidFill>
                  <a:schemeClr val="accent2"/>
                </a:solidFill>
              </a:rPr>
              <a:t>  </a:t>
            </a:r>
            <a:endParaRPr lang="ru-RU" sz="2800" dirty="0" smtClean="0">
              <a:solidFill>
                <a:schemeClr val="accent2"/>
              </a:solidFill>
            </a:endParaRPr>
          </a:p>
          <a:p>
            <a:endParaRPr lang="ru-RU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>
              <a:rot lat="0" lon="21299997" rev="0"/>
            </a:camera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  <a:r>
              <a:rPr lang="ru-RU" dirty="0"/>
              <a:t>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492896"/>
            <a:ext cx="4038600" cy="3028950"/>
          </a:xfrm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636912"/>
            <a:ext cx="4038600" cy="3028950"/>
          </a:xfrm>
          <a:scene3d>
            <a:camera prst="orthographicFront">
              <a:rot lat="0" lon="0" rev="203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782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музыкального воздействия.</a:t>
            </a:r>
            <a:r>
              <a:rPr lang="ru-RU" b="1" dirty="0"/>
              <a:t> 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060849"/>
            <a:ext cx="4392488" cy="42484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060848"/>
            <a:ext cx="428396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dirty="0"/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204864"/>
            <a:ext cx="6552727" cy="4438207"/>
          </a:xfrm>
        </p:spPr>
      </p:pic>
    </p:spTree>
    <p:extLst>
      <p:ext uri="{BB962C8B-B14F-4D97-AF65-F5344CB8AC3E}">
        <p14:creationId xmlns:p14="http://schemas.microsoft.com/office/powerpoint/2010/main" val="2736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836713"/>
            <a:ext cx="8075240" cy="5487888"/>
          </a:xfrm>
        </p:spPr>
      </p:pic>
    </p:spTree>
    <p:extLst>
      <p:ext uri="{BB962C8B-B14F-4D97-AF65-F5344CB8AC3E}">
        <p14:creationId xmlns:p14="http://schemas.microsoft.com/office/powerpoint/2010/main" val="29119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7533456"/>
          </a:xfrm>
        </p:spPr>
      </p:pic>
    </p:spTree>
    <p:extLst>
      <p:ext uri="{BB962C8B-B14F-4D97-AF65-F5344CB8AC3E}">
        <p14:creationId xmlns:p14="http://schemas.microsoft.com/office/powerpoint/2010/main" val="5370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rmAutofit/>
          </a:bodyPr>
          <a:lstStyle/>
          <a:p>
            <a:pPr marL="0" indent="0" algn="r">
              <a:spcAft>
                <a:spcPts val="0"/>
              </a:spcAft>
              <a:buNone/>
            </a:pP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41277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 человека, направленный на профилактику болезней и укрепление здоровья</a:t>
            </a: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432048"/>
          </a:xfrm>
        </p:spPr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. </a:t>
            </a:r>
            <a:endParaRPr lang="ru-RU" sz="3200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908720"/>
            <a:ext cx="2448272" cy="5179505"/>
          </a:xfrm>
        </p:spPr>
        <p:txBody>
          <a:bodyPr>
            <a:noAutofit/>
          </a:bodyPr>
          <a:lstStyle/>
          <a:p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Сокращается очередь в детские сады Щербинки - Рамблер-Новост…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 bwMode="auto">
          <a:xfrm rot="420000">
            <a:off x="4746110" y="783281"/>
            <a:ext cx="4274331" cy="4050006"/>
          </a:xfrm>
          <a:prstGeom prst="rect">
            <a:avLst/>
          </a:prstGeom>
          <a:noFill/>
          <a:effectLst>
            <a:glow rad="127000">
              <a:schemeClr val="accent1">
                <a:alpha val="62000"/>
              </a:schemeClr>
            </a:glow>
            <a:outerShdw blurRad="50800" dir="5400000" algn="ctr" rotWithShape="0">
              <a:srgbClr val="000000">
                <a:alpha val="86000"/>
              </a:srgbClr>
            </a:outerShdw>
            <a:softEdge rad="0"/>
          </a:effectLst>
          <a:scene3d>
            <a:camera prst="orthographicFront">
              <a:rot lat="26114" lon="21301135" rev="298864"/>
            </a:camera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37" y="731432"/>
            <a:ext cx="4395367" cy="415370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21299996" lon="0" rev="3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383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683568" y="980728"/>
            <a:ext cx="7920879" cy="50437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культуры ЗОЖ предполагает работу в трёх направлениях:</a:t>
            </a:r>
          </a:p>
          <a:p>
            <a:pPr algn="ctr"/>
            <a:endParaRPr lang="ru-RU" sz="2800" b="1" dirty="0" smtClean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 Укрепление и сохранения здоровья детей</a:t>
            </a:r>
          </a:p>
          <a:p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 Прививание навыков ЗОЖ</a:t>
            </a:r>
          </a:p>
          <a:p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 Способствование формированию физической    культуры ребёнка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8291264" cy="5483696"/>
          </a:xfrm>
        </p:spPr>
        <p:txBody>
          <a:bodyPr/>
          <a:lstStyle/>
          <a:p>
            <a:pPr lvl="8"/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16224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формированию ЗОЖ у дошкольников:</a:t>
            </a:r>
            <a:br>
              <a:rPr lang="ru-RU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916832"/>
            <a:ext cx="8435280" cy="440776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том,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здоровым – хорошо, а болеть – плохо; о некоторых признаках здоровья ;</a:t>
            </a:r>
          </a:p>
          <a:p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навыки здорового поведения:</a:t>
            </a:r>
          </a:p>
          <a:p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двигаться,</a:t>
            </a:r>
          </a:p>
          <a:p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побольше овощей, фруктов;</a:t>
            </a:r>
          </a:p>
          <a:p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мыть руки после каждого загрязнения;</a:t>
            </a:r>
          </a:p>
          <a:p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доброжелательным;</a:t>
            </a:r>
          </a:p>
          <a:p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бывать на свежем воздухе;</a:t>
            </a:r>
          </a:p>
          <a:p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режим;</a:t>
            </a:r>
          </a:p>
          <a:p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овладеть устойчивыми навыками поведения;</a:t>
            </a:r>
          </a:p>
          <a:p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рассказывать о своем здоровье, здоровье близких;</a:t>
            </a:r>
          </a:p>
          <a:p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вырабатывать навыки правильной осанки</a:t>
            </a:r>
          </a:p>
          <a:p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знания детей о физкультурном движении в целом;</a:t>
            </a:r>
          </a:p>
          <a:p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художественный интерес, эстетический вкус.</a:t>
            </a:r>
          </a:p>
        </p:txBody>
      </p:sp>
    </p:spTree>
    <p:extLst>
      <p:ext uri="{BB962C8B-B14F-4D97-AF65-F5344CB8AC3E}">
        <p14:creationId xmlns:p14="http://schemas.microsoft.com/office/powerpoint/2010/main" val="3793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личной гигиены</a:t>
            </a:r>
            <a:endParaRPr lang="ru-RU" sz="44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47088"/>
            <a:ext cx="4191000" cy="39957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847088"/>
            <a:ext cx="4038600" cy="3995706"/>
          </a:xfrm>
        </p:spPr>
      </p:pic>
    </p:spTree>
    <p:extLst>
      <p:ext uri="{BB962C8B-B14F-4D97-AF65-F5344CB8AC3E}">
        <p14:creationId xmlns:p14="http://schemas.microsoft.com/office/powerpoint/2010/main" val="28966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самообслуживания</a:t>
            </a:r>
            <a:endParaRPr lang="ru-RU" sz="4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2060848"/>
            <a:ext cx="7931225" cy="4608512"/>
          </a:xfrm>
        </p:spPr>
      </p:pic>
    </p:spTree>
    <p:extLst>
      <p:ext uri="{BB962C8B-B14F-4D97-AF65-F5344CB8AC3E}">
        <p14:creationId xmlns:p14="http://schemas.microsoft.com/office/powerpoint/2010/main" val="16171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7886671"/>
              </p:ext>
            </p:extLst>
          </p:nvPr>
        </p:nvGraphicFramePr>
        <p:xfrm>
          <a:off x="457200" y="704088"/>
          <a:ext cx="4038600" cy="565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36712"/>
            <a:ext cx="4038600" cy="5472608"/>
          </a:xfrm>
        </p:spPr>
      </p:pic>
    </p:spTree>
    <p:extLst>
      <p:ext uri="{BB962C8B-B14F-4D97-AF65-F5344CB8AC3E}">
        <p14:creationId xmlns:p14="http://schemas.microsoft.com/office/powerpoint/2010/main" val="23325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621</TotalTime>
  <Words>220</Words>
  <Application>Microsoft Office PowerPoint</Application>
  <PresentationFormat>Экран (4:3)</PresentationFormat>
  <Paragraphs>61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Book Antiqua</vt:lpstr>
      <vt:lpstr>Calibri</vt:lpstr>
      <vt:lpstr>Century</vt:lpstr>
      <vt:lpstr>Constantia</vt:lpstr>
      <vt:lpstr>Times New Roman</vt:lpstr>
      <vt:lpstr>Wingdings 2</vt:lpstr>
      <vt:lpstr>Поток</vt:lpstr>
      <vt:lpstr>Презентация PowerPoint</vt:lpstr>
      <vt:lpstr>.</vt:lpstr>
      <vt:lpstr>Презентация PowerPoint</vt:lpstr>
      <vt:lpstr>. </vt:lpstr>
      <vt:lpstr>Презентация PowerPoint</vt:lpstr>
      <vt:lpstr>Задачи по формированию ЗОЖ у дошкольников: </vt:lpstr>
      <vt:lpstr>Формирование навыков личной гигиены</vt:lpstr>
      <vt:lpstr>Формирование навыков самообслуживания</vt:lpstr>
      <vt:lpstr>Презентация PowerPoint</vt:lpstr>
      <vt:lpstr>Презентация PowerPoint</vt:lpstr>
      <vt:lpstr>      Технология сохранения и стимулирования здоровья</vt:lpstr>
      <vt:lpstr>Динамические паузы</vt:lpstr>
      <vt:lpstr>Подвижные игры</vt:lpstr>
      <vt:lpstr>Релаксация</vt:lpstr>
      <vt:lpstr>Пальчиковая гимнастика</vt:lpstr>
      <vt:lpstr>Гимнастика для глаз</vt:lpstr>
      <vt:lpstr>Дыхательная гимнастика</vt:lpstr>
      <vt:lpstr>Игровая оздоровительная гимнастика</vt:lpstr>
      <vt:lpstr>      Технология обучения здоровому образу жизни </vt:lpstr>
      <vt:lpstr>Утренняя гимнастика </vt:lpstr>
      <vt:lpstr>Физкультурные занятия </vt:lpstr>
      <vt:lpstr>Активный отдых </vt:lpstr>
      <vt:lpstr>      Коррекционные технологии: </vt:lpstr>
      <vt:lpstr>Артикуляционная гимнастика </vt:lpstr>
      <vt:lpstr>Технология музыкального воздействия. </vt:lpstr>
      <vt:lpstr>Сказкотерапия 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Сегодня сохранение и укрепление здоровья детей — одна из главных стратегических задач развития страны. Она регламентируется и обеспечивается такими нормативно-правовыми документами, как Закон РФ «Об образовании», «О санитарно-эпидемиологическом благополучии населения»; </dc:title>
  <dc:creator>Оксана</dc:creator>
  <cp:lastModifiedBy>User</cp:lastModifiedBy>
  <cp:revision>54</cp:revision>
  <dcterms:created xsi:type="dcterms:W3CDTF">2013-04-25T13:03:44Z</dcterms:created>
  <dcterms:modified xsi:type="dcterms:W3CDTF">2015-05-16T23:04:18Z</dcterms:modified>
</cp:coreProperties>
</file>