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32E03-4248-416A-A50F-E3E239783781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332E03-4248-416A-A50F-E3E239783781}" type="datetimeFigureOut">
              <a:rPr lang="ru-RU" smtClean="0"/>
              <a:pPr/>
              <a:t>28.06.2015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85D12A-7E42-4E9E-A9F0-F50E4E98387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36815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муниципальное дошкольное образовательное учреждение «Детский сад комбинированного вида №1» </a:t>
            </a:r>
            <a:br>
              <a:rPr lang="ru-RU" sz="2400" dirty="0" smtClean="0"/>
            </a:br>
            <a:r>
              <a:rPr lang="ru-RU" sz="2400" dirty="0" smtClean="0"/>
              <a:t>городского округа Самара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rmAutofit fontScale="77500" lnSpcReduction="20000"/>
          </a:bodyPr>
          <a:lstStyle/>
          <a:p>
            <a:endParaRPr lang="ru-RU" sz="4000" dirty="0" smtClean="0">
              <a:solidFill>
                <a:schemeClr val="tx1"/>
              </a:solidFill>
            </a:endParaRPr>
          </a:p>
          <a:p>
            <a:pPr algn="ctr"/>
            <a:r>
              <a:rPr lang="ru-RU" sz="4300" dirty="0" smtClean="0">
                <a:solidFill>
                  <a:schemeClr val="tx1"/>
                </a:solidFill>
              </a:rPr>
              <a:t>Классификация игр дошкольников</a:t>
            </a:r>
            <a:endParaRPr lang="ru-RU" sz="4300" dirty="0">
              <a:solidFill>
                <a:schemeClr val="tx1"/>
              </a:solidFill>
            </a:endParaRPr>
          </a:p>
          <a:p>
            <a:endParaRPr lang="ru-RU" sz="4000" dirty="0" smtClean="0">
              <a:solidFill>
                <a:schemeClr val="tx1"/>
              </a:solidFill>
            </a:endParaRPr>
          </a:p>
          <a:p>
            <a:endParaRPr lang="ru-RU" sz="4000" dirty="0">
              <a:solidFill>
                <a:schemeClr val="tx1"/>
              </a:solidFill>
            </a:endParaRPr>
          </a:p>
          <a:p>
            <a:r>
              <a:rPr lang="ru-RU" sz="3100" dirty="0" smtClean="0">
                <a:solidFill>
                  <a:schemeClr val="tx1"/>
                </a:solidFill>
              </a:rPr>
              <a:t>Составил: Павленко Татьяна Александровна, воспитатель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Самара, 2015 год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Классификация игр </a:t>
            </a:r>
            <a:br>
              <a:rPr lang="ru-RU" sz="4400" dirty="0" smtClean="0"/>
            </a:br>
            <a:r>
              <a:rPr lang="ru-RU" sz="4400" dirty="0" smtClean="0"/>
              <a:t>(по С. Л. </a:t>
            </a:r>
            <a:r>
              <a:rPr lang="ru-RU" sz="4400" dirty="0" err="1" smtClean="0"/>
              <a:t>Новоселовой</a:t>
            </a:r>
            <a:r>
              <a:rPr lang="ru-RU" sz="4400" dirty="0" smtClean="0"/>
              <a:t>)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сюжетно – ролевые;</a:t>
            </a:r>
          </a:p>
          <a:p>
            <a:r>
              <a:rPr lang="ru-RU" sz="4400" dirty="0"/>
              <a:t>т</a:t>
            </a:r>
            <a:r>
              <a:rPr lang="ru-RU" sz="4400" dirty="0" smtClean="0"/>
              <a:t>еатрализованные;</a:t>
            </a:r>
          </a:p>
          <a:p>
            <a:r>
              <a:rPr lang="ru-RU" sz="4400" dirty="0"/>
              <a:t>п</a:t>
            </a:r>
            <a:r>
              <a:rPr lang="ru-RU" sz="4400" dirty="0" smtClean="0"/>
              <a:t>одвижные;</a:t>
            </a:r>
          </a:p>
          <a:p>
            <a:r>
              <a:rPr lang="ru-RU" sz="4400" dirty="0"/>
              <a:t>д</a:t>
            </a:r>
            <a:r>
              <a:rPr lang="ru-RU" sz="4400" dirty="0" smtClean="0"/>
              <a:t>идактические.</a:t>
            </a:r>
            <a:endParaRPr lang="ru-RU" sz="4400" dirty="0"/>
          </a:p>
        </p:txBody>
      </p:sp>
      <p:pic>
        <p:nvPicPr>
          <p:cNvPr id="4" name="Рисунок 3" descr="куб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221088"/>
            <a:ext cx="2705100" cy="20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Игры на бытовые сюжеты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ru-RU" dirty="0" smtClean="0"/>
              <a:t>                                 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Гладим белье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Пикник                                                      День рождения</a:t>
            </a:r>
          </a:p>
        </p:txBody>
      </p:sp>
      <p:pic>
        <p:nvPicPr>
          <p:cNvPr id="4" name="Рисунок 3" descr="IMG_0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2736304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0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556792"/>
            <a:ext cx="2376264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07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996952"/>
            <a:ext cx="2304256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на производственные и общественные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Магазин                                                   Поезд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Парикмахерская</a:t>
            </a:r>
            <a:endParaRPr lang="ru-RU" dirty="0"/>
          </a:p>
        </p:txBody>
      </p:sp>
      <p:pic>
        <p:nvPicPr>
          <p:cNvPr id="6" name="Рисунок 5" descr="IMG_0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240360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06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3744416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0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501008"/>
            <a:ext cx="2376264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на </a:t>
            </a:r>
            <a:r>
              <a:rPr lang="ru-RU" dirty="0" err="1" smtClean="0"/>
              <a:t>героико</a:t>
            </a:r>
            <a:r>
              <a:rPr lang="ru-RU" dirty="0" smtClean="0"/>
              <a:t> – патриотические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Полет в космос                    Морские пограничники</a:t>
            </a:r>
            <a:endParaRPr lang="ru-RU" dirty="0"/>
          </a:p>
        </p:txBody>
      </p:sp>
      <p:pic>
        <p:nvPicPr>
          <p:cNvPr id="4" name="Рисунок 3" descr="IMG_0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20888"/>
            <a:ext cx="2088232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MG_0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420888"/>
            <a:ext cx="3868240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Театрализованные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Игры – драматизации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Теремок                                          Зимовье зверей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Колобок</a:t>
            </a:r>
            <a:endParaRPr lang="ru-RU" dirty="0"/>
          </a:p>
        </p:txBody>
      </p:sp>
      <p:pic>
        <p:nvPicPr>
          <p:cNvPr id="4" name="Рисунок 3" descr="IMG_0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293096"/>
            <a:ext cx="2520280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0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2592288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06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484784"/>
            <a:ext cx="2664296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Подвижные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1278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Белочки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Каравай</a:t>
            </a:r>
          </a:p>
        </p:txBody>
      </p:sp>
      <p:pic>
        <p:nvPicPr>
          <p:cNvPr id="4" name="Рисунок 3" descr="IMG_0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3672408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0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212976"/>
            <a:ext cx="3744416" cy="3165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60932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Словесная игра «Карусель»   Лото «Кто где живет?»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«Волшебный мешочек»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0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024336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4" descr="IMG_0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3486673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07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149080"/>
            <a:ext cx="3096344" cy="2420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IMG_07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005064"/>
            <a:ext cx="3528392" cy="2547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564</TotalTime>
  <Words>103</Words>
  <Application>Microsoft Office PowerPoint</Application>
  <PresentationFormat>Экран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муниципальное дошкольное образовательное учреждение «Детский сад комбинированного вида №1»  городского округа Самара</vt:lpstr>
      <vt:lpstr>Классификация игр  (по С. Л. Новоселовой)</vt:lpstr>
      <vt:lpstr>Игры на бытовые сюжеты</vt:lpstr>
      <vt:lpstr>Игры на производственные и общественные темы</vt:lpstr>
      <vt:lpstr>Игры на героико – патриотические темы</vt:lpstr>
      <vt:lpstr>Театрализованные игры</vt:lpstr>
      <vt:lpstr>Подвижные игры</vt:lpstr>
      <vt:lpstr>Дидактические 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комбинированного вида «Детский сад №1» городского округа Самара</dc:title>
  <dc:creator>Валерий</dc:creator>
  <cp:lastModifiedBy>Валерий</cp:lastModifiedBy>
  <cp:revision>63</cp:revision>
  <dcterms:created xsi:type="dcterms:W3CDTF">2015-01-22T16:36:50Z</dcterms:created>
  <dcterms:modified xsi:type="dcterms:W3CDTF">2015-06-28T15:50:07Z</dcterms:modified>
</cp:coreProperties>
</file>