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6" r:id="rId2"/>
    <p:sldId id="260" r:id="rId3"/>
    <p:sldId id="261" r:id="rId4"/>
    <p:sldId id="258" r:id="rId5"/>
    <p:sldId id="257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59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BCEF3-C5D3-4E8F-B977-D259A64199C0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33168-D9D0-46D8-BA23-F10067B94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 spd="med" advClick="0" advTm="2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 advClick="0" advTm="200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оект ко дню победы\f5ea8f4961e10ab1f515c9f3d662ca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762" y="0"/>
            <a:ext cx="9150762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4797152"/>
            <a:ext cx="8280920" cy="2060848"/>
          </a:xfrm>
          <a:noFill/>
          <a:ln w="5715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Интерактивная лекция</a:t>
            </a:r>
            <a:br>
              <a:rPr lang="ru-RU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«Дошкольникам о Великой Отечественной войне»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проект ко дню победы\screensho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8496944" cy="475252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67744" y="5229200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Артиллеристы 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5517232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Война длилась долгих 5 лет и принесла большие разрушения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1266" name="Picture 2" descr="Великая Отечественная война - стр 10 * Фототематики : купить репродукцию, купить постер, багетная мастерская, картины - www.po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32656"/>
            <a:ext cx="7128792" cy="469482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5157192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Было взято в плен и убито множество людей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9218" name="Picture 2" descr="D:\проект ко дню победы\814f84afc3a039e3a91c91f1d33f54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7620000" cy="428625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5157192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Но враг был разбит! Победа была за нами и досталась она нелегкой ценой!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0242" name="Picture 2" descr="D:\проект ко дню победы\0_9be55_6a6d3fc0_orig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04664"/>
            <a:ext cx="6984776" cy="452014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70-летие разгрома советскими войсками немецко-фашистских войск в Сталинградской битв ФГБОУ ВПО Орел ГА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807296" y="0"/>
            <a:ext cx="6336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9 мая 1945 года принято считать великим праздником: Днем победы над фашистскими завоевателями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проект ко дню победы\553048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403648" y="5877272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Поэтому каждый год 9 мая по случаю Дня Победы состоится праздничный салют</a:t>
            </a:r>
            <a:endParaRPr lang="ru-RU" sz="2000" dirty="0"/>
          </a:p>
        </p:txBody>
      </p:sp>
    </p:spTree>
    <p:custDataLst>
      <p:tags r:id="rId1"/>
    </p:custDataLst>
  </p:cSld>
  <p:clrMapOvr>
    <a:masterClrMapping/>
  </p:clrMapOvr>
  <p:transition spd="med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проект ко дню победы\78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32656"/>
            <a:ext cx="7419975" cy="45624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31640" y="5445224"/>
            <a:ext cx="6624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Мы должны знать и помнить о подвиге русских солдат, которые не жалея своих жизней боролись за наше с вами лучшее будущее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5301208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Самые храбрые солдаты получили ордена и медали за отвагу и заслуги перед родиной.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3314" name="Picture 2" descr="D:\проект ко дню победы\0_72008_cb254c9b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2771799" cy="5282757"/>
          </a:xfrm>
          <a:prstGeom prst="rect">
            <a:avLst/>
          </a:prstGeom>
          <a:noFill/>
        </p:spPr>
      </p:pic>
      <p:pic>
        <p:nvPicPr>
          <p:cNvPr id="13315" name="Picture 3" descr="D:\проект ко дню победы\4916347_1192348556_war10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0"/>
            <a:ext cx="6444208" cy="5229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D:\проект ко дню победы\Fil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276872"/>
            <a:ext cx="5715000" cy="4286250"/>
          </a:xfrm>
          <a:prstGeom prst="rect">
            <a:avLst/>
          </a:prstGeom>
          <a:noFill/>
        </p:spPr>
      </p:pic>
      <p:pic>
        <p:nvPicPr>
          <p:cNvPr id="14338" name="Picture 2" descr="D:\проект ко дню победы\1304269114_pobeda-ave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788024" cy="4157601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проект ко дню победы\вечный огон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14313"/>
            <a:ext cx="8572500" cy="642937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99592" y="5842337"/>
            <a:ext cx="7344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 честь павших солдат, во имя их подвига перед отечеством во всех городах нашей страны зажигают вечный огонь</a:t>
            </a:r>
            <a:endParaRPr lang="ru-RU" sz="2000" dirty="0"/>
          </a:p>
        </p:txBody>
      </p:sp>
    </p:spTree>
    <p:custDataLst>
      <p:tags r:id="rId1"/>
    </p:custDataLst>
  </p:cSld>
  <p:clrMapOvr>
    <a:masterClrMapping/>
  </p:clrMapOvr>
  <p:transition spd="med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артинки просторы росс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655168" y="188640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Наша страна Россия очень большая и богатая страна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проект ко дню победы\1419055-6cc34b47758cb34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635896" y="4869160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/>
          </a:p>
        </p:txBody>
      </p:sp>
      <p:pic>
        <p:nvPicPr>
          <p:cNvPr id="2" name="Picture 2" descr="Фотогалере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60648"/>
            <a:ext cx="6268613" cy="41764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635896" y="5013176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и возлагают к нему цветы и венки в знак вечной памяти павшим героям.</a:t>
            </a:r>
            <a:endParaRPr lang="ru-RU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проект ко дню победы\forumfullimg~crimea~1363342077867~1365659401603.jpg"/>
          <p:cNvPicPr>
            <a:picLocks noChangeAspect="1" noChangeArrowheads="1"/>
          </p:cNvPicPr>
          <p:nvPr/>
        </p:nvPicPr>
        <p:blipFill>
          <a:blip r:embed="rId2" cstate="print"/>
          <a:srcRect b="69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43808" y="5661248"/>
            <a:ext cx="31422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Arial Black" pitchFamily="34" charset="0"/>
              </a:rPr>
              <a:t>Спасибо за внимание!</a:t>
            </a:r>
            <a:endParaRPr lang="ru-RU" sz="3200" b="1" dirty="0">
              <a:latin typeface="Arial Black" pitchFamily="34" charset="0"/>
            </a:endParaRPr>
          </a:p>
        </p:txBody>
      </p:sp>
    </p:spTree>
  </p:cSld>
  <p:clrMapOvr>
    <a:masterClrMapping/>
  </p:clrMapOvr>
  <p:transition spd="med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5301208"/>
            <a:ext cx="6336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Поэтому люди из другой страны, Германии, захотели завоевать нашу родину, чтобы забрать себе ее богатства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проект ко дню победы\jwjw3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32656"/>
            <a:ext cx="7632848" cy="482453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оект ко дню победы\52880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4664"/>
            <a:ext cx="7776864" cy="479581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TextBox 2"/>
          <p:cNvSpPr txBox="1"/>
          <p:nvPr/>
        </p:nvSpPr>
        <p:spPr>
          <a:xfrm>
            <a:off x="1619672" y="5373216"/>
            <a:ext cx="604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Так началась Великая Отечественная война. Русские солдаты смело защищали нашу страну от фашистов - завоевателей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проект ко дню победы\953489122.jpg"/>
          <p:cNvPicPr>
            <a:picLocks noChangeAspect="1" noChangeArrowheads="1"/>
          </p:cNvPicPr>
          <p:nvPr/>
        </p:nvPicPr>
        <p:blipFill>
          <a:blip r:embed="rId3" cstate="print"/>
          <a:srcRect b="109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/>
          </a:sp3d>
        </p:spPr>
      </p:pic>
    </p:spTree>
    <p:custDataLst>
      <p:tags r:id="rId1"/>
    </p:custDataLst>
  </p:cSld>
  <p:clrMapOvr>
    <a:masterClrMapping/>
  </p:clrMapOvr>
  <p:transition spd="med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проект ко дню победы\1418854526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проект ко дню победы\11411_html_4d96ed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4752528" cy="3672408"/>
          </a:xfrm>
          <a:prstGeom prst="rect">
            <a:avLst/>
          </a:prstGeom>
          <a:noFill/>
        </p:spPr>
      </p:pic>
      <p:pic>
        <p:nvPicPr>
          <p:cNvPr id="4099" name="Picture 3" descr="D:\проект ко дню победы\f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32656"/>
            <a:ext cx="3744416" cy="544743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528" y="4509120"/>
            <a:ext cx="47173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В бой шли даже женщины, они спасали раненых солдатов из-под вражеского огня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проект ко дню победы\O1043606810438a8ea2463721e2c38604.jpg"/>
          <p:cNvPicPr>
            <a:picLocks noChangeAspect="1" noChangeArrowheads="1"/>
          </p:cNvPicPr>
          <p:nvPr/>
        </p:nvPicPr>
        <p:blipFill>
          <a:blip r:embed="rId3" cstate="print"/>
          <a:srcRect l="3544" t="6300"/>
          <a:stretch>
            <a:fillRect/>
          </a:stretch>
        </p:blipFill>
        <p:spPr bwMode="auto">
          <a:xfrm>
            <a:off x="323528" y="332656"/>
            <a:ext cx="8568952" cy="51125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03648" y="5589240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Нашу страну от фашистов защищали храбрые танкисты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проект ко дню победы\19_12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8496944" cy="51485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91680" y="5589240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Летчики 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3|0.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2|0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179</TotalTime>
  <Words>197</Words>
  <Application>Microsoft Office PowerPoint</Application>
  <PresentationFormat>Экран (4:3)</PresentationFormat>
  <Paragraphs>18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Аспект</vt:lpstr>
      <vt:lpstr>Интерактивная лекция «Дошкольникам о Великой Отечественной войне»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лекция «Дошкольникам о Великой Отечественной войне»</dc:title>
  <cp:lastModifiedBy>Admin</cp:lastModifiedBy>
  <cp:revision>27</cp:revision>
  <dcterms:modified xsi:type="dcterms:W3CDTF">2015-06-27T14:57:58Z</dcterms:modified>
</cp:coreProperties>
</file>