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0825" y="333375"/>
            <a:ext cx="8497888" cy="936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Основные формы работы воспитателя с семьей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2500" y="3500438"/>
            <a:ext cx="180022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Воспитатель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75463" y="3789363"/>
            <a:ext cx="180022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Папки -  передвижки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3644900"/>
            <a:ext cx="1944688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Алгоритмы «Я одеваюсь», «Учимся складывать вещи», «Я умываюсь»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16688" y="2636838"/>
            <a:ext cx="1800225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Выставки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2565400"/>
            <a:ext cx="180022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Беседы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813" y="1557338"/>
            <a:ext cx="1800225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Родительские собрания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35375" y="1557338"/>
            <a:ext cx="1800225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Анкетирование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24525" y="1557338"/>
            <a:ext cx="180022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Посещения на дому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27313" y="5589588"/>
            <a:ext cx="1800225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Консультации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9750" y="5013325"/>
            <a:ext cx="1944688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Укороченное время пребывания ребенка в группе во время адаптационного периода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5589588"/>
            <a:ext cx="180022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Присутствие родителей во время адаптационного периода в группе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88125" y="4941888"/>
            <a:ext cx="1800225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Наглядные формы педагогической пропаганды </a:t>
            </a:r>
          </a:p>
        </p:txBody>
      </p:sp>
      <p:cxnSp>
        <p:nvCxnSpPr>
          <p:cNvPr id="16" name="Прямая соединительная линия 15"/>
          <p:cNvCxnSpPr>
            <a:stCxn id="8" idx="2"/>
            <a:endCxn id="3" idx="0"/>
          </p:cNvCxnSpPr>
          <p:nvPr/>
        </p:nvCxnSpPr>
        <p:spPr>
          <a:xfrm>
            <a:off x="2447925" y="2492375"/>
            <a:ext cx="1944688" cy="1008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2"/>
            <a:endCxn id="3" idx="0"/>
          </p:cNvCxnSpPr>
          <p:nvPr/>
        </p:nvCxnSpPr>
        <p:spPr>
          <a:xfrm flipH="1">
            <a:off x="4392613" y="2492375"/>
            <a:ext cx="142875" cy="1008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2"/>
            <a:endCxn id="3" idx="0"/>
          </p:cNvCxnSpPr>
          <p:nvPr/>
        </p:nvCxnSpPr>
        <p:spPr>
          <a:xfrm flipH="1">
            <a:off x="4392613" y="2493963"/>
            <a:ext cx="2232025" cy="1006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1"/>
            <a:endCxn id="3" idx="3"/>
          </p:cNvCxnSpPr>
          <p:nvPr/>
        </p:nvCxnSpPr>
        <p:spPr>
          <a:xfrm flipH="1">
            <a:off x="5292725" y="3105150"/>
            <a:ext cx="1223963" cy="86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4" idx="1"/>
            <a:endCxn id="3" idx="3"/>
          </p:cNvCxnSpPr>
          <p:nvPr/>
        </p:nvCxnSpPr>
        <p:spPr>
          <a:xfrm flipH="1" flipV="1">
            <a:off x="5292725" y="3968750"/>
            <a:ext cx="1582738" cy="288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4" idx="1"/>
            <a:endCxn id="3" idx="3"/>
          </p:cNvCxnSpPr>
          <p:nvPr/>
        </p:nvCxnSpPr>
        <p:spPr>
          <a:xfrm flipH="1" flipV="1">
            <a:off x="5292725" y="3968750"/>
            <a:ext cx="1295400" cy="14398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7" idx="3"/>
            <a:endCxn id="3" idx="1"/>
          </p:cNvCxnSpPr>
          <p:nvPr/>
        </p:nvCxnSpPr>
        <p:spPr>
          <a:xfrm>
            <a:off x="2411413" y="3033713"/>
            <a:ext cx="1081087" cy="935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5" idx="3"/>
            <a:endCxn id="3" idx="1"/>
          </p:cNvCxnSpPr>
          <p:nvPr/>
        </p:nvCxnSpPr>
        <p:spPr>
          <a:xfrm flipV="1">
            <a:off x="2268538" y="3968750"/>
            <a:ext cx="1223962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2" idx="3"/>
            <a:endCxn id="3" idx="1"/>
          </p:cNvCxnSpPr>
          <p:nvPr/>
        </p:nvCxnSpPr>
        <p:spPr>
          <a:xfrm flipV="1">
            <a:off x="2484438" y="3968750"/>
            <a:ext cx="1008062" cy="1619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1" idx="0"/>
            <a:endCxn id="3" idx="2"/>
          </p:cNvCxnSpPr>
          <p:nvPr/>
        </p:nvCxnSpPr>
        <p:spPr>
          <a:xfrm flipV="1">
            <a:off x="3527425" y="4437063"/>
            <a:ext cx="865188" cy="1152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3" idx="0"/>
            <a:endCxn id="3" idx="2"/>
          </p:cNvCxnSpPr>
          <p:nvPr/>
        </p:nvCxnSpPr>
        <p:spPr>
          <a:xfrm flipH="1" flipV="1">
            <a:off x="4392613" y="4437063"/>
            <a:ext cx="1079500" cy="1152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2015-06-28T03:22:52Z</dcterms:created>
  <dcterms:modified xsi:type="dcterms:W3CDTF">2015-06-28T03:23:08Z</dcterms:modified>
</cp:coreProperties>
</file>