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39" d="100"/>
          <a:sy n="39" d="100"/>
        </p:scale>
        <p:origin x="65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79FADE2-FABE-4B9D-8A3C-8FDFF7542B0F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8BEF6E-542B-467A-A39B-D456CF357D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лако 3"/>
          <p:cNvSpPr/>
          <p:nvPr/>
        </p:nvSpPr>
        <p:spPr>
          <a:xfrm>
            <a:off x="214282" y="214290"/>
            <a:ext cx="8643998" cy="64294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rgbClr val="7030A0"/>
                </a:solidFill>
                <a:latin typeface="Arial Black" pitchFamily="34" charset="0"/>
              </a:rPr>
              <a:t>Правильное питание –</a:t>
            </a:r>
          </a:p>
          <a:p>
            <a:r>
              <a:rPr lang="ru-RU" sz="4400" dirty="0" smtClean="0">
                <a:solidFill>
                  <a:srgbClr val="7030A0"/>
                </a:solidFill>
                <a:latin typeface="Arial Black" pitchFamily="34" charset="0"/>
              </a:rPr>
              <a:t> путь</a:t>
            </a:r>
          </a:p>
          <a:p>
            <a:r>
              <a:rPr lang="ru-RU" sz="4400" dirty="0" smtClean="0">
                <a:solidFill>
                  <a:srgbClr val="7030A0"/>
                </a:solidFill>
                <a:latin typeface="Arial Black" pitchFamily="34" charset="0"/>
              </a:rPr>
              <a:t> к здоровью</a:t>
            </a:r>
            <a:r>
              <a:rPr lang="ru-RU" dirty="0" smtClean="0"/>
              <a:t>.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Облако 5"/>
          <p:cNvSpPr/>
          <p:nvPr/>
        </p:nvSpPr>
        <p:spPr>
          <a:xfrm>
            <a:off x="282883" y="4964893"/>
            <a:ext cx="5143504" cy="185741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b="1" smtClean="0">
                <a:solidFill>
                  <a:srgbClr val="002060"/>
                </a:solidFill>
              </a:rPr>
              <a:t>Подготовила: </a:t>
            </a:r>
            <a:r>
              <a:rPr lang="ru-RU" b="1" dirty="0" smtClean="0">
                <a:solidFill>
                  <a:srgbClr val="002060"/>
                </a:solidFill>
              </a:rPr>
              <a:t>Морарь И.С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Новый Уренгой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2014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                      </a:t>
            </a:r>
          </a:p>
        </p:txBody>
      </p:sp>
      <p:pic>
        <p:nvPicPr>
          <p:cNvPr id="13318" name="Picture 6" descr="http://img.rufox.ru/files/big2/5989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0"/>
            <a:ext cx="3643306" cy="70009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785786" y="214290"/>
            <a:ext cx="8358214" cy="635798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Беседы, общение.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Чтение художественной литературы, беседы о прочитанном.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Создание коллажей, книжек-малышек, альбомов.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Конкурс загадок, стихов.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Игровые ситуации.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Разбор проблемных ситуаций.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Сюжетно-ролевые игры.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Инсценировка литературных произведений.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Подбор пословиц и поговорок.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Экспериментирование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Настольные и дидактические игры.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Развлечение «В гостях у </a:t>
            </a:r>
            <a:r>
              <a:rPr lang="ru-RU" b="1" dirty="0" err="1" smtClean="0"/>
              <a:t>Витаминки</a:t>
            </a:r>
            <a:r>
              <a:rPr lang="ru-RU" b="1" dirty="0" smtClean="0"/>
              <a:t>»</a:t>
            </a:r>
          </a:p>
          <a:p>
            <a:endParaRPr lang="ru-RU" b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0" y="0"/>
            <a:ext cx="4733360" cy="1347437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Работа с детьми: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428728" y="2786058"/>
            <a:ext cx="7518028" cy="292225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Спасибо за внимание.</a:t>
            </a:r>
            <a:endParaRPr lang="ru-RU" sz="4000" b="1" dirty="0"/>
          </a:p>
        </p:txBody>
      </p:sp>
      <p:sp>
        <p:nvSpPr>
          <p:cNvPr id="4" name="Облако 3"/>
          <p:cNvSpPr/>
          <p:nvPr/>
        </p:nvSpPr>
        <p:spPr>
          <a:xfrm>
            <a:off x="500034" y="785794"/>
            <a:ext cx="5143536" cy="171451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Будьте здоровы!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428596" y="285728"/>
            <a:ext cx="8286808" cy="635798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cs typeface="Aharoni" pitchFamily="2" charset="-79"/>
              </a:rPr>
              <a:t>Дети плохо кушают овощи, кашу, творог</a:t>
            </a:r>
            <a:r>
              <a:rPr lang="ru-RU" sz="5400" b="1" dirty="0" smtClean="0">
                <a:cs typeface="Aharoni" pitchFamily="2" charset="-79"/>
              </a:rPr>
              <a:t>..</a:t>
            </a:r>
            <a:endParaRPr lang="ru-RU" sz="5400" b="1" dirty="0">
              <a:cs typeface="Aharoni" pitchFamily="2" charset="-79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0" y="285728"/>
            <a:ext cx="4357686" cy="191453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cs typeface="Aharoni" pitchFamily="2" charset="-79"/>
              </a:rPr>
              <a:t>Актуальность:</a:t>
            </a:r>
            <a:endParaRPr lang="ru-RU" sz="2800" b="1" dirty="0">
              <a:cs typeface="Aharoni" pitchFamily="2" charset="-79"/>
            </a:endParaRPr>
          </a:p>
        </p:txBody>
      </p:sp>
      <p:pic>
        <p:nvPicPr>
          <p:cNvPr id="4" name="Picture 4" descr="http://im2-tub-ru.yandex.net/i?id=426168661-6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071942"/>
            <a:ext cx="3500430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0" y="357142"/>
            <a:ext cx="8643998" cy="650085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cs typeface="Aharoni" pitchFamily="2" charset="-79"/>
              </a:rPr>
              <a:t>Ознакомить воспитанников со значением правильного питания для здоровья человека</a:t>
            </a:r>
            <a:r>
              <a:rPr lang="ru-RU" sz="4000" dirty="0" smtClean="0">
                <a:cs typeface="Aharoni" pitchFamily="2" charset="-79"/>
              </a:rPr>
              <a:t>.</a:t>
            </a:r>
            <a:endParaRPr lang="ru-RU" sz="4000" dirty="0">
              <a:cs typeface="Aharoni" pitchFamily="2" charset="-79"/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214282" y="0"/>
            <a:ext cx="4786346" cy="200024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Цель проекта: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0" y="0"/>
            <a:ext cx="8858280" cy="635798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Познакомить детей </a:t>
            </a:r>
            <a:r>
              <a:rPr lang="ru-RU" b="1" dirty="0"/>
              <a:t> </a:t>
            </a:r>
            <a:r>
              <a:rPr lang="ru-RU" b="1" dirty="0" smtClean="0"/>
              <a:t>с основными продуктами питания приносящих пользу и вред организму.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Познакомить детей с основной группой витамин, содержащихся в продуктах питания.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Формировать у детей представления о правилах питания, направленных на сохранение и укрепление здоровья 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Способствовать развитию у детей творческих способностей, познавательной деятельности.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Просветить и приобщить родителей к проблеме организации здорового питания дошкольников.</a:t>
            </a:r>
          </a:p>
          <a:p>
            <a:pPr>
              <a:buFont typeface="Wingdings" pitchFamily="2" charset="2"/>
              <a:buChar char="v"/>
            </a:pPr>
            <a:endParaRPr lang="ru-RU" sz="2110" dirty="0" smtClean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Облако 2"/>
          <p:cNvSpPr/>
          <p:nvPr/>
        </p:nvSpPr>
        <p:spPr>
          <a:xfrm>
            <a:off x="0" y="0"/>
            <a:ext cx="4857752" cy="164305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Задачи проекта:</a:t>
            </a:r>
            <a:endParaRPr lang="ru-RU" sz="28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357158" y="214290"/>
            <a:ext cx="8501122" cy="635798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Сформировать у воспитанников знания о правильном питании, о полезных и вредных для здоровья продуктах.</a:t>
            </a:r>
          </a:p>
          <a:p>
            <a:pPr>
              <a:buFont typeface="Wingdings" pitchFamily="2" charset="2"/>
              <a:buChar char="v"/>
            </a:pPr>
            <a:r>
              <a:rPr lang="ru-RU" sz="2400" b="1" dirty="0" smtClean="0"/>
              <a:t>Повысить интерес родителей к правильному питанию и здоровому образу жизни детей.</a:t>
            </a:r>
          </a:p>
        </p:txBody>
      </p:sp>
      <p:sp>
        <p:nvSpPr>
          <p:cNvPr id="3" name="Облако 2"/>
          <p:cNvSpPr/>
          <p:nvPr/>
        </p:nvSpPr>
        <p:spPr>
          <a:xfrm>
            <a:off x="214282" y="214290"/>
            <a:ext cx="5143536" cy="1571636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Предполагаемый результат:</a:t>
            </a:r>
            <a:endParaRPr lang="ru-RU" sz="2400" b="1" dirty="0"/>
          </a:p>
        </p:txBody>
      </p:sp>
      <p:pic>
        <p:nvPicPr>
          <p:cNvPr id="14338" name="Picture 2" descr="http://im0-tub-ru.yandex.net/i?id=147415167-2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429132"/>
            <a:ext cx="3143240" cy="24288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428596" y="214290"/>
            <a:ext cx="8215370" cy="635798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Анкетирование родителей.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Подбор литературы и информации по данной теме.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Подбор наглядного материала, картин, рисунков, натюрмортов для детей.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Подбор музыкальных произведений, песен.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Консультация старшей медсестры о правильном рационе дошкольника.</a:t>
            </a:r>
          </a:p>
          <a:p>
            <a:endParaRPr lang="ru-RU" sz="2000" b="1" dirty="0" smtClean="0"/>
          </a:p>
          <a:p>
            <a:pPr>
              <a:buFont typeface="Wingdings" pitchFamily="2" charset="2"/>
              <a:buChar char="v"/>
            </a:pPr>
            <a:r>
              <a:rPr lang="ru-RU" sz="2000" b="1" dirty="0" smtClean="0"/>
              <a:t>Консультация у поваров детского сада на тему «Как полезное сделать вкусным»</a:t>
            </a:r>
            <a:endParaRPr lang="ru-RU" sz="2000" b="1" dirty="0"/>
          </a:p>
        </p:txBody>
      </p:sp>
      <p:sp>
        <p:nvSpPr>
          <p:cNvPr id="3" name="Облако 2"/>
          <p:cNvSpPr/>
          <p:nvPr/>
        </p:nvSpPr>
        <p:spPr>
          <a:xfrm>
            <a:off x="4429124" y="214290"/>
            <a:ext cx="4572032" cy="150019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Предварительная работа: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142844" y="428604"/>
            <a:ext cx="8786874" cy="578647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Сотрудничество с семьёй.</a:t>
            </a:r>
          </a:p>
          <a:p>
            <a:endParaRPr lang="ru-RU" sz="2800" b="1" dirty="0" smtClean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Взаимодействие с сотрудниками ДОУ.</a:t>
            </a:r>
          </a:p>
          <a:p>
            <a:endParaRPr lang="ru-RU" sz="2800" b="1" dirty="0" smtClean="0"/>
          </a:p>
          <a:p>
            <a:pPr>
              <a:buFont typeface="Wingdings" pitchFamily="2" charset="2"/>
              <a:buChar char="v"/>
            </a:pPr>
            <a:r>
              <a:rPr lang="ru-RU" sz="2800" b="1" dirty="0" smtClean="0"/>
              <a:t>Работа с детьми.</a:t>
            </a:r>
          </a:p>
          <a:p>
            <a:endParaRPr lang="ru-RU" sz="2800" dirty="0"/>
          </a:p>
        </p:txBody>
      </p:sp>
      <p:sp>
        <p:nvSpPr>
          <p:cNvPr id="3" name="Облако 2"/>
          <p:cNvSpPr/>
          <p:nvPr/>
        </p:nvSpPr>
        <p:spPr>
          <a:xfrm>
            <a:off x="428596" y="214290"/>
            <a:ext cx="5357850" cy="134302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Основные направления реализации проекта: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428596" y="428604"/>
            <a:ext cx="8286808" cy="6215106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Анкетирование.</a:t>
            </a:r>
          </a:p>
          <a:p>
            <a:endParaRPr lang="ru-RU" sz="1927" b="1" dirty="0" smtClean="0"/>
          </a:p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Просветительская работа через подбор консультаций.</a:t>
            </a:r>
          </a:p>
          <a:p>
            <a:endParaRPr lang="ru-RU" sz="1927" b="1" dirty="0" smtClean="0"/>
          </a:p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Выпуск газет «Где живут витамины», «Наша любимая каша»</a:t>
            </a:r>
          </a:p>
          <a:p>
            <a:endParaRPr lang="ru-RU" sz="1927" b="1" dirty="0" smtClean="0"/>
          </a:p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Фотоконкурс «Красота на тарелке»</a:t>
            </a:r>
          </a:p>
          <a:p>
            <a:endParaRPr lang="ru-RU" sz="1927" b="1" dirty="0" smtClean="0"/>
          </a:p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Мастер-класс «Блюдо выходного дня»</a:t>
            </a:r>
          </a:p>
          <a:p>
            <a:pPr>
              <a:buFont typeface="Wingdings" pitchFamily="2" charset="2"/>
              <a:buChar char="v"/>
            </a:pPr>
            <a:endParaRPr lang="ru-RU" sz="1927" b="1" dirty="0" smtClean="0"/>
          </a:p>
          <a:p>
            <a:pPr>
              <a:buFont typeface="Wingdings" pitchFamily="2" charset="2"/>
              <a:buChar char="v"/>
            </a:pPr>
            <a:r>
              <a:rPr lang="ru-RU" sz="1927" b="1" dirty="0" smtClean="0"/>
              <a:t>Акция «Поделись интересным рецептом»</a:t>
            </a:r>
            <a:endParaRPr lang="ru-RU" sz="1927" b="1" dirty="0"/>
          </a:p>
        </p:txBody>
      </p:sp>
      <p:sp>
        <p:nvSpPr>
          <p:cNvPr id="3" name="Облако 2"/>
          <p:cNvSpPr/>
          <p:nvPr/>
        </p:nvSpPr>
        <p:spPr>
          <a:xfrm>
            <a:off x="3786182" y="214290"/>
            <a:ext cx="4572032" cy="135732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Сотрудничество с семьёй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лако 1"/>
          <p:cNvSpPr/>
          <p:nvPr/>
        </p:nvSpPr>
        <p:spPr>
          <a:xfrm>
            <a:off x="500002" y="0"/>
            <a:ext cx="8643998" cy="642942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endParaRPr lang="ru-RU" sz="20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/>
              <a:t>Помощь старшей мед. сестры в подборе консультаций для родителей.</a:t>
            </a:r>
          </a:p>
          <a:p>
            <a:pPr algn="ctr"/>
            <a:endParaRPr lang="ru-RU" sz="20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/>
              <a:t>Экскурсия на кухню детского сада.</a:t>
            </a:r>
          </a:p>
          <a:p>
            <a:pPr algn="ctr"/>
            <a:endParaRPr lang="ru-RU" sz="20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/>
              <a:t>Помощь поваров в подборе полезных рецептов для детей. </a:t>
            </a:r>
          </a:p>
          <a:p>
            <a:pPr algn="ctr">
              <a:buFont typeface="Wingdings" pitchFamily="2" charset="2"/>
              <a:buChar char="v"/>
            </a:pPr>
            <a:endParaRPr lang="ru-RU" sz="2000" b="1" dirty="0" smtClean="0"/>
          </a:p>
          <a:p>
            <a:pPr algn="ctr">
              <a:buFont typeface="Wingdings" pitchFamily="2" charset="2"/>
              <a:buChar char="v"/>
            </a:pPr>
            <a:r>
              <a:rPr lang="ru-RU" sz="2000" b="1" dirty="0" smtClean="0"/>
              <a:t>Помощь музыкальных руководителей в подборе музыкального ряда по данной теме.</a:t>
            </a:r>
            <a:endParaRPr lang="ru-RU" sz="2000" b="1" dirty="0"/>
          </a:p>
        </p:txBody>
      </p:sp>
      <p:sp>
        <p:nvSpPr>
          <p:cNvPr id="3" name="Облако 2"/>
          <p:cNvSpPr/>
          <p:nvPr/>
        </p:nvSpPr>
        <p:spPr>
          <a:xfrm>
            <a:off x="357158" y="0"/>
            <a:ext cx="4786346" cy="1557342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Взаимодействие с сотрудниками ДОУ:</a:t>
            </a:r>
            <a:endParaRPr lang="ru-RU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204</TotalTime>
  <Words>357</Words>
  <Application>Microsoft Office PowerPoint</Application>
  <PresentationFormat>Экран (4:3)</PresentationFormat>
  <Paragraphs>99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Aharoni</vt:lpstr>
      <vt:lpstr>Arial</vt:lpstr>
      <vt:lpstr>Arial Black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MultiDVD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 морарь</dc:creator>
  <cp:lastModifiedBy>михаил морарь</cp:lastModifiedBy>
  <cp:revision>29</cp:revision>
  <dcterms:created xsi:type="dcterms:W3CDTF">2013-11-28T14:21:41Z</dcterms:created>
  <dcterms:modified xsi:type="dcterms:W3CDTF">2015-05-20T20:25:43Z</dcterms:modified>
</cp:coreProperties>
</file>