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29320" cy="4972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73" name="Рисунок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29320" cy="4972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0" name="Рисунок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111" name="Рисунок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29320" cy="4972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7" name="Рисунок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148" name="Рисунок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29320" cy="4972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6720" cy="685404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6720" cy="685404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6720" cy="6854040"/>
          </a:xfrm>
          <a:prstGeom prst="rect">
            <a:avLst/>
          </a:prstGeom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5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3920" cy="397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6720" cy="6854040"/>
          </a:xfrm>
          <a:prstGeom prst="rect">
            <a:avLst/>
          </a:prstGeom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29320" cy="1455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603080" y="1196640"/>
            <a:ext cx="9555120" cy="1939680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0066"/>
                </a:solidFill>
                <a:latin typeface="Impact"/>
                <a:ea typeface="DejaVu Sans"/>
              </a:rPr>
              <a:t>«</a:t>
            </a:r>
            <a:r>
              <a:rPr lang="ru-RU" sz="3200" b="1" dirty="0">
                <a:solidFill>
                  <a:srgbClr val="FF0066"/>
                </a:solidFill>
                <a:latin typeface="Jokerman"/>
                <a:ea typeface="DejaVu Sans"/>
              </a:rPr>
              <a:t>Современные </a:t>
            </a:r>
            <a:r>
              <a:rPr lang="ru-RU" sz="3200" b="1" dirty="0" err="1">
                <a:solidFill>
                  <a:srgbClr val="FF0066"/>
                </a:solidFill>
                <a:latin typeface="Jokerman"/>
                <a:ea typeface="DejaVu Sans"/>
              </a:rPr>
              <a:t>здоровьесберегающие</a:t>
            </a:r>
            <a:r>
              <a:rPr lang="ru-RU" sz="3200" b="1">
                <a:solidFill>
                  <a:srgbClr val="FF0066"/>
                </a:solidFill>
                <a:latin typeface="Jokerman"/>
                <a:ea typeface="DejaVu Sans"/>
              </a:rPr>
              <a:t>  технологии в педагогическом процессе ДОУ в соответствии с ФГОС ДО»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1004760" y="4278600"/>
            <a:ext cx="10733400" cy="1725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" b="1" i="1">
                <a:solidFill>
                  <a:srgbClr val="0D0D0D"/>
                </a:solidFill>
                <a:latin typeface="Calibri"/>
                <a:ea typeface="DejaVu Sans"/>
              </a:rPr>
              <a:t>воспитатель </a:t>
            </a:r>
            <a:endParaRPr/>
          </a:p>
          <a:p>
            <a:pPr>
              <a:lnSpc>
                <a:spcPct val="100000"/>
              </a:lnSpc>
            </a:pPr>
            <a:r>
              <a:rPr lang="ru-RU" sz="200" b="1" i="1">
                <a:solidFill>
                  <a:srgbClr val="0D0D0D"/>
                </a:solidFill>
                <a:latin typeface="Calibri"/>
                <a:ea typeface="DejaVu Sans"/>
              </a:rPr>
              <a:t> Кузнецова Татьяна Александровна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" b="1" i="1">
                <a:solidFill>
                  <a:srgbClr val="0D0D0D"/>
                </a:solidFill>
                <a:latin typeface="Calibri"/>
                <a:ea typeface="DejaVu Sans"/>
              </a:rPr>
              <a:t>первая квалификационная категория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b="1">
                <a:solidFill>
                  <a:srgbClr val="0D0D0D"/>
                </a:solidFill>
                <a:latin typeface="Calibri"/>
                <a:ea typeface="DejaVu Sans"/>
              </a:rPr>
              <a:t>Пителина Наталья Михайловна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b="1">
                <a:solidFill>
                  <a:srgbClr val="0D0D0D"/>
                </a:solidFill>
                <a:latin typeface="Calibri"/>
                <a:ea typeface="DejaVu Sans"/>
              </a:rPr>
              <a:t>Воспитатель МБДОУ №6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b="1">
                <a:solidFill>
                  <a:srgbClr val="0D0D0D"/>
                </a:solidFill>
                <a:latin typeface="Calibri"/>
                <a:ea typeface="DejaVu Sans"/>
              </a:rPr>
              <a:t>Г. Арзамас.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85800" y="304920"/>
            <a:ext cx="10129320" cy="175896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100" b="1">
                <a:solidFill>
                  <a:srgbClr val="FFFF00"/>
                </a:solidFill>
                <a:latin typeface="Arial Black"/>
                <a:ea typeface="DejaVu Sans"/>
              </a:rPr>
              <a:t>Пальчиковая </a:t>
            </a:r>
            <a:endParaRPr/>
          </a:p>
          <a:p>
            <a:pPr>
              <a:lnSpc>
                <a:spcPct val="100000"/>
              </a:lnSpc>
            </a:pPr>
            <a:r>
              <a:rPr lang="ru-RU" sz="3100" b="1">
                <a:solidFill>
                  <a:srgbClr val="FFFF00"/>
                </a:solidFill>
                <a:latin typeface="Arial Black"/>
                <a:ea typeface="DejaVu Sans"/>
              </a:rPr>
              <a:t>Гимнастика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100" b="1">
                <a:solidFill>
                  <a:srgbClr val="FFFF00"/>
                </a:solidFill>
                <a:latin typeface="Calibri Light"/>
                <a:ea typeface="DejaVu Sans"/>
              </a:rPr>
              <a:t>рекомендуется всем детям, особенно с речевыми проблемами. Проводиться в любой удобный отрезок времени</a:t>
            </a:r>
            <a:r>
              <a:rPr lang="ru-RU" sz="3100" b="1">
                <a:solidFill>
                  <a:srgbClr val="9900CC"/>
                </a:solidFill>
                <a:latin typeface="Calibri Light"/>
                <a:ea typeface="DejaVu Sans"/>
              </a:rPr>
              <a:t>.</a:t>
            </a:r>
            <a:endParaRPr/>
          </a:p>
        </p:txBody>
      </p:sp>
      <p:pic>
        <p:nvPicPr>
          <p:cNvPr id="177" name="Рисунок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6000" y="2509920"/>
            <a:ext cx="6142680" cy="389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Взаимодействие ДОУ с семьей по вопросам охраны и укрепления здоровья детей.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685800" y="1851480"/>
            <a:ext cx="10129320" cy="48859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Информационные стенды для родителей в каждой возрастной группе работают рубрики, освещающие 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Информационные стенды медицинских работников о медицинской профилактической работе с детьми в ДОУ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здоровья, встречи детей ДОУ с родителями-спортсменами и др.).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Консультации, беседы с родителями по вопросам здоровьесбережения.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Результаты внедрения здровьесберегающих технологий в ДОУ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685800" y="2142000"/>
            <a:ext cx="10129320" cy="43920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  <a:ea typeface="DejaVu Sans"/>
              </a:rPr>
              <a:t>Сформированные навыки здорового образа жизни воспитанников, педагогов и родителей  ДОУ.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DejaVu Sans"/>
              </a:rPr>
              <a:t>Активное взаимодействие всех участников внедрения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ea typeface="DejaVu Sans"/>
              </a:rPr>
              <a:t>здороваьесберегающих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ea typeface="DejaVu Sans"/>
              </a:rPr>
              <a:t> технологий в педагогический процесс ДОУ.</a:t>
            </a:r>
            <a:endParaRPr dirty="0" smtClean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DejaVu Sans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DejaVu Sans"/>
              </a:rPr>
              <a:t>нормативно-правовой базы по вопросам оздоровления дошкольников.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  <a:ea typeface="DejaVu Sans"/>
              </a:rPr>
              <a:t>Внедрение научно-методических подходов к организации работы по сохранению здоровья детей, к созданию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DejaVu Sans"/>
              </a:rPr>
              <a:t>здоровьесберегающего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DejaVu Sans"/>
              </a:rPr>
              <a:t> образовательного пространства в ДОУ и семье; 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  <a:ea typeface="DejaVu Sans"/>
              </a:rPr>
              <a:t>Улучшение и сохранение соматических показателей здоровья дошкольников.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" y="792000"/>
            <a:ext cx="10511280" cy="5039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990720" y="1636920"/>
            <a:ext cx="10129320" cy="375696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6000" b="1" i="1">
                <a:solidFill>
                  <a:srgbClr val="FF0000"/>
                </a:solidFill>
                <a:latin typeface="Calibri Light"/>
                <a:ea typeface="DejaVu Sans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685800" y="214560"/>
            <a:ext cx="10129320" cy="11494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Цель здоровьесберегающих технологий в ДОУ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685800" y="1275480"/>
            <a:ext cx="10129320" cy="5021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80000"/>
              </a:lnSpc>
              <a:buFont typeface="Wingdings" charset="2"/>
              <a:buChar char="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Применительно к ребенку – обеспечение высокого уровня реального здоровья воспитаннику детского сада и воспитание валеологической культуры как совокупности осознанного отношения ребенка к здоровью и жизни человека, знаний о здоровье и умений оберегать, поддерживать и охранять его, валеологической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"/>
            </a:pPr>
            <a:r>
              <a:rPr lang="ru-RU" sz="2400">
                <a:solidFill>
                  <a:srgbClr val="000000"/>
                </a:solidFill>
                <a:latin typeface="Calibri"/>
                <a:ea typeface="DejaVu Sans"/>
              </a:rPr>
              <a:t>Применительно к взрослым – содействие становлению культуры здоровья, в том числе культуры профессионального здоровья воспитателей ДОУ и валеологическому просвещению родителей.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Основные задачи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685800" y="2142000"/>
            <a:ext cx="10129320" cy="36468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ru-RU" sz="2400" b="1">
                <a:solidFill>
                  <a:srgbClr val="000000"/>
                </a:solidFill>
                <a:latin typeface="Arial"/>
                <a:ea typeface="DejaVu Sans"/>
              </a:rPr>
              <a:t>Создание максимально благоприятных условий для умственного, нравственного, физического, эстетического развития личности;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ru-RU" sz="2400" b="1">
                <a:solidFill>
                  <a:srgbClr val="000000"/>
                </a:solidFill>
                <a:latin typeface="Arial"/>
                <a:ea typeface="DejaVu Sans"/>
              </a:rPr>
              <a:t>Охрана и укрепление психофизического здоровья детей;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ru-RU" sz="2400" b="1">
                <a:solidFill>
                  <a:srgbClr val="000000"/>
                </a:solidFill>
                <a:latin typeface="Arial"/>
                <a:ea typeface="DejaVu Sans"/>
              </a:rPr>
              <a:t>Совершенствование функций организма, повышение его защитных свойств и устойчивости к заболеваниям средствами здоровьесберегающих технологий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ru-RU" sz="2400" b="1">
                <a:solidFill>
                  <a:srgbClr val="000000"/>
                </a:solidFill>
                <a:latin typeface="Arial"/>
                <a:ea typeface="DejaVu Sans"/>
              </a:rPr>
              <a:t>Воспитание потребности в ЗОЖ;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ru-RU" sz="2400" b="1">
                <a:solidFill>
                  <a:srgbClr val="000000"/>
                </a:solidFill>
                <a:latin typeface="Arial"/>
                <a:ea typeface="DejaVu Sans"/>
              </a:rPr>
              <a:t>Формирование жизненно необходимых двигательных умений и навыков ребенка в соответствии с его индивидуальными особенностями; и др.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85800" y="203040"/>
            <a:ext cx="10129320" cy="13975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Система здоровьесбережения в ДОУ: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685800" y="1095120"/>
            <a:ext cx="10129320" cy="469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различные оздоровительные режимы (адаптационный, на время каникул); 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комплекс закаливающих мероприятий (воздушное закаливание, хождение по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“массажным дорожкам”,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профилактика плоскостопия; максимальное пребывание детей на свежем воздухе,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гимнастика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); 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Непосредственная образовательная деятельность по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физическому развитию всех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типов; 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оптимизация двигательного режима: традиционная двигательная деятельность детей (утренняя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гимнастика, двигательная деятельность ,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проведение подвижных игр, прогулки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организация рационального питания;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медико-профилактическая работа с детьми и родителями;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соблюдение требований </a:t>
            </a:r>
            <a:r>
              <a:rPr lang="ru-RU" sz="2200" b="1" dirty="0" err="1">
                <a:solidFill>
                  <a:srgbClr val="000000"/>
                </a:solidFill>
                <a:latin typeface="Times New Roman"/>
                <a:ea typeface="DejaVu Sans"/>
              </a:rPr>
              <a:t>СанПиНа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 к организации педагогического процесса;</a:t>
            </a:r>
            <a:endParaRPr dirty="0"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DejaVu Sans"/>
              </a:rPr>
              <a:t>комплекс мероприятий по сохранению физического и психологического здоровья педагогов.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000" y="648000"/>
            <a:ext cx="9143640" cy="4967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Monotype Corsiva"/>
                <a:ea typeface="DejaVu Sans"/>
              </a:rPr>
              <a:t>Физкультурно – оздоровительная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Monotype Corsiva"/>
                <a:ea typeface="DejaVu Sans"/>
              </a:rPr>
              <a:t>работа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685800" y="2142000"/>
            <a:ext cx="4993200" cy="36468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Занятия по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ejaVu Sans"/>
              </a:rPr>
              <a:t>двигательной деятельности 3 </a:t>
            </a: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раза в неделю разных типов: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Традиционные;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Сюжетно – игровые;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ejaVu Sans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одним видом движений;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ejaVu Sans"/>
              </a:rPr>
              <a:t>Занятия </a:t>
            </a:r>
            <a:r>
              <a:rPr lang="ru-RU" b="1" dirty="0">
                <a:solidFill>
                  <a:srgbClr val="000000"/>
                </a:solidFill>
                <a:latin typeface="Arial"/>
                <a:ea typeface="DejaVu Sans"/>
              </a:rPr>
              <a:t>– соревнования.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6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9880" y="2170440"/>
            <a:ext cx="4536000" cy="291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38150" y="285728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FFFF00"/>
                </a:solidFill>
                <a:latin typeface="Arial"/>
                <a:ea typeface="DejaVu Sans"/>
              </a:rPr>
              <a:t>Активизация двигательного режима воспитанников.</a:t>
            </a:r>
            <a:endParaRPr dirty="0"/>
          </a:p>
        </p:txBody>
      </p:sp>
      <p:sp>
        <p:nvSpPr>
          <p:cNvPr id="164" name="CustomShape 2"/>
          <p:cNvSpPr/>
          <p:nvPr/>
        </p:nvSpPr>
        <p:spPr>
          <a:xfrm>
            <a:off x="685800" y="2142000"/>
            <a:ext cx="5498280" cy="43243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Обеспечение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двигательной деятельности детей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атрибутами и пособиями;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Создание необходимой развивающей среды;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Проведение подвижных игр,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прогулок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Строгое соблюдение двигательного режима и режима дня;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Проведение утренней гимнастики, физкультминуток, игр с движениями в свободной деятельности;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Хождение босиком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по массажным дорожкам;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Arial Black"/>
                <a:ea typeface="DejaVu Sans"/>
              </a:rPr>
              <a:t>Восточная гимнастика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проводится со среднего возраста, развивает пластику движений</a:t>
            </a:r>
            <a:endParaRPr/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2160000"/>
            <a:ext cx="729468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85800" y="609480"/>
            <a:ext cx="10129320" cy="1454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Arial Black"/>
                <a:ea typeface="DejaVu Sans"/>
              </a:rPr>
              <a:t>Гимнастика дыхательная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FFFF00"/>
                </a:solidFill>
                <a:latin typeface="Calibri Light"/>
                <a:ea typeface="DejaVu Sans"/>
              </a:rPr>
              <a:t>проводится в проветриваемом помещении, педагог даёт детям инструкции об обязательной гигиене полости носа</a:t>
            </a:r>
            <a:endParaRPr/>
          </a:p>
        </p:txBody>
      </p:sp>
      <p:pic>
        <p:nvPicPr>
          <p:cNvPr id="175" name="Рисунок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8000" y="2448000"/>
            <a:ext cx="6624000" cy="418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588</Words>
  <Application>Microsoft Office PowerPoint</Application>
  <PresentationFormat>Произвольный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5</cp:revision>
  <dcterms:modified xsi:type="dcterms:W3CDTF">2015-05-21T07:48:36Z</dcterms:modified>
</cp:coreProperties>
</file>