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7" r:id="rId6"/>
    <p:sldId id="259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/>
              <a:t>Дневничок здоровья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Кристины </a:t>
            </a:r>
            <a:r>
              <a:rPr lang="ru-RU" dirty="0" err="1" smtClean="0"/>
              <a:t>Храмченко</a:t>
            </a:r>
            <a:endParaRPr lang="ru-RU" dirty="0" smtClean="0"/>
          </a:p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6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28836"/>
            <a:ext cx="4572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n-lt"/>
              </a:rPr>
              <a:t>На прогулку выходи,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Свежим воздухом дыши.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Только помни при уходе: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Одеваться по погоде!</a:t>
            </a:r>
            <a:endParaRPr lang="ru-RU" sz="3200" dirty="0">
              <a:latin typeface="+mn-lt"/>
            </a:endParaRPr>
          </a:p>
        </p:txBody>
      </p:sp>
      <p:pic>
        <p:nvPicPr>
          <p:cNvPr id="2053" name="Picture 5" descr="E:\отстой\отезд\P528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3116"/>
            <a:ext cx="3124053" cy="4236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2828836"/>
            <a:ext cx="47863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n-lt"/>
              </a:rPr>
              <a:t>Ну, а если уж случилось: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Разболеться получилось,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Знай, к врачу тебе пора.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Он поможет нам всегда!</a:t>
            </a:r>
            <a:endParaRPr lang="ru-RU" sz="3200" dirty="0">
              <a:latin typeface="+mn-lt"/>
            </a:endParaRPr>
          </a:p>
        </p:txBody>
      </p:sp>
      <p:pic>
        <p:nvPicPr>
          <p:cNvPr id="4" name="Picture 2" descr="C:\Users\оксана\Desktop\рукоделие\111395303_byt__zdorovy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431865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2828836"/>
            <a:ext cx="52149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n-lt"/>
              </a:rPr>
              <a:t>Вот те добрые советы,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В них и спрятаны секреты,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Как здоровье сохранить.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Научись его ценить!</a:t>
            </a:r>
            <a:endParaRPr lang="ru-RU" sz="3200" dirty="0">
              <a:latin typeface="+mn-lt"/>
            </a:endParaRPr>
          </a:p>
        </p:txBody>
      </p:sp>
      <p:pic>
        <p:nvPicPr>
          <p:cNvPr id="7170" name="Picture 2" descr="C:\Users\оксана\Desktop\фотки\DSC00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16706" y="2583634"/>
            <a:ext cx="4095747" cy="307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ксана\Desktop\фотки\DSC00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5857916" cy="4714908"/>
          </a:xfrm>
          <a:prstGeom prst="rect">
            <a:avLst/>
          </a:prstGeom>
          <a:noFill/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/>
              <a:t>Меня зовут Кристина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572267" cy="4954588"/>
          </a:xfrm>
        </p:spPr>
        <p:txBody>
          <a:bodyPr/>
          <a:lstStyle/>
          <a:p>
            <a:pPr algn="r"/>
            <a:r>
              <a:rPr lang="ru-RU" b="1" dirty="0" smtClean="0"/>
              <a:t>Мне 3 года </a:t>
            </a:r>
          </a:p>
          <a:p>
            <a:pPr algn="r"/>
            <a:r>
              <a:rPr lang="ru-RU" b="1" dirty="0" smtClean="0"/>
              <a:t>Мой вес 14 кг</a:t>
            </a:r>
          </a:p>
          <a:p>
            <a:pPr algn="r"/>
            <a:r>
              <a:rPr lang="ru-RU" b="1" dirty="0" smtClean="0"/>
              <a:t>Мой рост 102 см</a:t>
            </a:r>
          </a:p>
          <a:p>
            <a:pPr algn="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500043"/>
            <a:ext cx="8229600" cy="785818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428992" y="2357430"/>
            <a:ext cx="5500727" cy="41973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Чтоб здоровье сохранить,</a:t>
            </a:r>
            <a:br>
              <a:rPr lang="ru-RU" dirty="0" smtClean="0"/>
            </a:br>
            <a:r>
              <a:rPr lang="ru-RU" dirty="0" smtClean="0"/>
              <a:t>Организм свой укрепить,</a:t>
            </a:r>
            <a:br>
              <a:rPr lang="ru-RU" dirty="0" smtClean="0"/>
            </a:br>
            <a:r>
              <a:rPr lang="ru-RU" dirty="0" smtClean="0"/>
              <a:t>Знает вся моя семья</a:t>
            </a:r>
            <a:br>
              <a:rPr lang="ru-RU" dirty="0" smtClean="0"/>
            </a:br>
            <a:r>
              <a:rPr lang="ru-RU" dirty="0" smtClean="0"/>
              <a:t>Должен быть режим у дня.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" name="Picture 2" descr="E:\фото\100OLYMP\P718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7"/>
            <a:ext cx="350046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2828836"/>
            <a:ext cx="4572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n-lt"/>
              </a:rPr>
              <a:t>Следует, ребята, знать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Нужно всем подольше спать.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Ну а утром не лениться–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На зарядку становиться!</a:t>
            </a:r>
            <a:endParaRPr lang="ru-RU" sz="3200" dirty="0">
              <a:latin typeface="+mn-lt"/>
            </a:endParaRPr>
          </a:p>
        </p:txBody>
      </p:sp>
      <p:pic>
        <p:nvPicPr>
          <p:cNvPr id="2050" name="Picture 2" descr="C:\Users\оксана\Desktop\рукоделие\spin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3929090" cy="3367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5602" name="Picture 2" descr="C:\Users\оксана\Desktop\getImageCAALUL7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498080">
            <a:off x="785605" y="1871713"/>
            <a:ext cx="2332241" cy="2643206"/>
          </a:xfrm>
          <a:prstGeom prst="rect">
            <a:avLst/>
          </a:prstGeom>
          <a:noFill/>
        </p:spPr>
      </p:pic>
      <p:pic>
        <p:nvPicPr>
          <p:cNvPr id="25603" name="Picture 3" descr="C:\Users\оксана\Desktop\фотки\DSC00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2823">
            <a:off x="4576634" y="1689106"/>
            <a:ext cx="2179676" cy="2775190"/>
          </a:xfrm>
          <a:prstGeom prst="rect">
            <a:avLst/>
          </a:prstGeom>
          <a:noFill/>
        </p:spPr>
      </p:pic>
      <p:pic>
        <p:nvPicPr>
          <p:cNvPr id="25604" name="Picture 4" descr="C:\Users\оксана\Desktop\фотки\DSC004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357562"/>
            <a:ext cx="2214578" cy="25831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529559">
            <a:off x="-142529" y="1064294"/>
            <a:ext cx="2895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мама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990828">
            <a:off x="5309233" y="949837"/>
            <a:ext cx="17908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214290"/>
            <a:ext cx="4491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СЕМЬЯ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428868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5934670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Кирилл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714356"/>
            <a:ext cx="8229600" cy="71438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496"/>
            <a:ext cx="5286412" cy="2786082"/>
          </a:xfrm>
        </p:spPr>
        <p:txBody>
          <a:bodyPr/>
          <a:lstStyle/>
          <a:p>
            <a:pPr>
              <a:buNone/>
              <a:defRPr/>
            </a:pPr>
            <a:r>
              <a:rPr lang="en-US" dirty="0" smtClean="0"/>
              <a:t>    </a:t>
            </a:r>
            <a:r>
              <a:rPr lang="ru-RU" dirty="0" smtClean="0"/>
              <a:t>Чистить зубы, умываться,</a:t>
            </a:r>
            <a:br>
              <a:rPr lang="ru-RU" dirty="0" smtClean="0"/>
            </a:br>
            <a:r>
              <a:rPr lang="ru-RU" dirty="0" smtClean="0"/>
              <a:t>И почаще улыбаться,</a:t>
            </a:r>
            <a:br>
              <a:rPr lang="ru-RU" dirty="0" smtClean="0"/>
            </a:br>
            <a:r>
              <a:rPr lang="ru-RU" dirty="0" smtClean="0"/>
              <a:t>Закаляться, и тогда</a:t>
            </a:r>
            <a:br>
              <a:rPr lang="ru-RU" dirty="0" smtClean="0"/>
            </a:br>
            <a:r>
              <a:rPr lang="ru-RU" dirty="0" smtClean="0"/>
              <a:t>Не страшна тебе хандра.</a:t>
            </a:r>
            <a:endParaRPr lang="ru-RU" dirty="0"/>
          </a:p>
        </p:txBody>
      </p:sp>
      <p:pic>
        <p:nvPicPr>
          <p:cNvPr id="9218" name="Picture 2" descr="&amp;Pcy;&amp;rcy;&amp;ocy;&amp;fcy;&amp;icy;&amp;lcy;&amp;acy;&amp;kcy;&amp;tcy;&amp;icy;&amp;kcy;&amp;acy; &amp;scy;&amp;tcy;&amp;ocy;&amp;mcy;&amp;acy;&amp;tcy;&amp;ocy;&amp;lcy;&amp;ocy;&amp;gcy;&amp;icy;&amp;chcy;&amp;iecy;&amp;scy;&amp;kcy;&amp;icy;&amp;khcy; &amp;zcy;&amp;acy;&amp;bcy;&amp;ocy;&amp;lcy;&amp;iecy;&amp;vcy;&amp;acy;&amp;ncy;&amp;icy;&amp;jcy; &amp;vcy; &amp;dcy;&amp;iecy;&amp;tcy;&amp;scy;&amp;kcy;&amp;ocy;&amp;mcy; &amp;vcy;&amp;ocy;&amp;zcy;&amp;rcy;&amp;acy;&amp;scy;&amp;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357430"/>
            <a:ext cx="375586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2690336"/>
            <a:ext cx="47149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n-lt"/>
              </a:rPr>
              <a:t>У здоровья есть враги,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С ними дружбы не води!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Среди них тихоня лень,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С ней борись ты каждый день.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E:\отстой\отезд\P601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624119" cy="4451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690336"/>
            <a:ext cx="457203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+mn-lt"/>
              </a:rPr>
              <a:t>Чтобы ни один микроб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Не попал случайно в рот,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Руки мыть перед едой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Нужно мылом и водой.</a:t>
            </a:r>
            <a:endParaRPr lang="ru-RU" sz="3200" dirty="0">
              <a:latin typeface="+mn-lt"/>
            </a:endParaRPr>
          </a:p>
        </p:txBody>
      </p:sp>
      <p:pic>
        <p:nvPicPr>
          <p:cNvPr id="4098" name="Picture 2" descr="E:\фото\100OLYMP\P810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714620"/>
            <a:ext cx="400052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2828836"/>
            <a:ext cx="46434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n-lt"/>
              </a:rPr>
              <a:t>Кушать овощи и фрукты,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Рыбу, молокопродукты-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Вот полезная еда,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Витаминами полна!</a:t>
            </a:r>
            <a:endParaRPr lang="ru-RU" sz="3200" dirty="0">
              <a:latin typeface="+mn-lt"/>
            </a:endParaRPr>
          </a:p>
        </p:txBody>
      </p:sp>
      <p:pic>
        <p:nvPicPr>
          <p:cNvPr id="6146" name="Picture 2" descr="E:\отстой\P211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4000527" cy="300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69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2</vt:lpstr>
      <vt:lpstr>Дневничок здоровья</vt:lpstr>
      <vt:lpstr>Меня зовут Кристина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Дневничок здоровья</dc:title>
  <dc:creator>оксана храмченко</dc:creator>
  <cp:lastModifiedBy>оксана храмченко</cp:lastModifiedBy>
  <cp:revision>36</cp:revision>
  <dcterms:created xsi:type="dcterms:W3CDTF">2014-10-22T07:47:14Z</dcterms:created>
  <dcterms:modified xsi:type="dcterms:W3CDTF">2014-11-11T08:45:18Z</dcterms:modified>
</cp:coreProperties>
</file>