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85" r:id="rId3"/>
    <p:sldId id="256" r:id="rId4"/>
    <p:sldId id="263" r:id="rId5"/>
    <p:sldId id="286" r:id="rId6"/>
    <p:sldId id="264" r:id="rId7"/>
    <p:sldId id="260" r:id="rId8"/>
    <p:sldId id="262" r:id="rId9"/>
    <p:sldId id="259" r:id="rId10"/>
    <p:sldId id="265" r:id="rId11"/>
    <p:sldId id="266" r:id="rId12"/>
    <p:sldId id="270" r:id="rId13"/>
    <p:sldId id="268" r:id="rId14"/>
    <p:sldId id="273" r:id="rId15"/>
    <p:sldId id="278" r:id="rId16"/>
    <p:sldId id="269" r:id="rId17"/>
    <p:sldId id="274" r:id="rId18"/>
    <p:sldId id="276" r:id="rId19"/>
    <p:sldId id="271" r:id="rId20"/>
    <p:sldId id="267" r:id="rId21"/>
    <p:sldId id="282" r:id="rId22"/>
    <p:sldId id="272" r:id="rId23"/>
    <p:sldId id="275" r:id="rId24"/>
    <p:sldId id="277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3" autoAdjust="0"/>
    <p:restoredTop sz="94652" autoAdjust="0"/>
  </p:normalViewPr>
  <p:slideViewPr>
    <p:cSldViewPr>
      <p:cViewPr varScale="1">
        <p:scale>
          <a:sx n="101" d="100"/>
          <a:sy n="101" d="100"/>
        </p:scale>
        <p:origin x="-1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47CD-4812-442F-ABB1-29922C22E88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3621E-55B1-4176-A27B-257046C25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0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621E-55B1-4176-A27B-257046C2588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3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621E-55B1-4176-A27B-257046C2588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3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621E-55B1-4176-A27B-257046C2588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53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3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slide" Target="slide15.xm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10.jpeg"/><Relationship Id="rId1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9.jpeg"/><Relationship Id="rId5" Type="http://schemas.openxmlformats.org/officeDocument/2006/relationships/image" Target="../media/image6.jpeg"/><Relationship Id="rId10" Type="http://schemas.openxmlformats.org/officeDocument/2006/relationships/slide" Target="slide20.xml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2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16.jpeg"/><Relationship Id="rId5" Type="http://schemas.openxmlformats.org/officeDocument/2006/relationships/image" Target="../media/image3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slide" Target="slide24.xml"/><Relationship Id="rId1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5.xml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12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20.jpeg"/><Relationship Id="rId5" Type="http://schemas.openxmlformats.org/officeDocument/2006/relationships/image" Target="../media/image3.jpe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6.jpeg"/><Relationship Id="rId1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28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kz/images/#!/images/search?text=%D1%81%D0%BA%D0%B0%D1%87%D0%B0%D1%82%D1%8C%20%D0%BA%D0%B0%D1%80%D1%82%D0%B8%D0%BD%D0%BA%D1%83%20%D0%B4%D0%B5%D1%82%D1%81%D0%BA%D0%B0%D1%8F%20%D0%B8%20%D1%81%D1%82%D0%B5%D0%BA%D0%BB%D1%8F%D0%BD%D0%BD%D0%B0%D1%8F%20%20%20%D0%BF%D0%BE%D1" TargetMode="External"/><Relationship Id="rId2" Type="http://schemas.openxmlformats.org/officeDocument/2006/relationships/hyperlink" Target="http://yandex.kz/images/#!/images/search?source=wiz&amp;rdrnd=631524&amp;stype=image&amp;uinfo=sw-1366-sh-768-ww-1345-wh-587-pd-1-wp-16x9_1366x768&amp;img_url=http%3A%2F%2Fmy-shop.ru%2F_files%2Fproduct%2F2%2F50%2F498500.jpg&amp;text=%D1%81%D0%BA%D0%B0%D1%87%D0%B0%D1%82%D1%8C%20%D0%BA%D0%B0%D1%80%D1%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entacii.com/shablony-powerpoint/1075-shablon-dlya-detskih-prezentaciy.html" TargetMode="External"/><Relationship Id="rId4" Type="http://schemas.openxmlformats.org/officeDocument/2006/relationships/hyperlink" Target="http://yandex.kz/images/#!/images/search?source=wiz&amp;rdrnd=813428&amp;stype=image&amp;uinfo=sw-1366-sh-768-ww-1345-wh-587-pd-1-wp-16x9_1366x768&amp;img_url=http%3A%2F%2Fimg1.liveinternet.ru%2Fimages%2Fattach%2Fc%2F6%2F90%2F824%2F90824037_1345909163_4.jpg&amp;text=%D1%81%D0%BA%D0%B0%D1%87%D0%B0%D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slide" Target="slide9.xm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slide" Target="slide10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75" y="764704"/>
            <a:ext cx="857843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«Закончи предложение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5-6 лет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Картинки &quot;Незнайка и его друзья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47233"/>
            <a:ext cx="2010614" cy="28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12915" y="2571334"/>
            <a:ext cx="1005307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28898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" y="4939331"/>
            <a:ext cx="1501150" cy="16563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10" descr="tefal-fv-9330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1597950" y="4973120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>
            <a:hlinkClick r:id="rId6" action="ppaction://hlinksldjump"/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0931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b_4005189_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04" y="5140010"/>
            <a:ext cx="1177348" cy="13402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7740446" y="514102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4" name="Picture 2" descr="Стирка детского белья безопасно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" y="39313"/>
            <a:ext cx="9009119" cy="39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1301473798_182375799_1----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4779364" y="5082820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413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202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28898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" y="4939331"/>
            <a:ext cx="1501150" cy="16563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10" descr="tefal-fv-9330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1597950" y="4973120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>
            <a:hlinkClick r:id="rId8" action="ppaction://hlinksldjump"/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0931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b_4005189_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04" y="5180118"/>
            <a:ext cx="1177348" cy="13402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7740446" y="514102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7" descr="1301473798_182375799_1----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4779364" y="5082820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44" name="Picture 4" descr="Мужская И Женская Одежда В Москве Модная одежд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" y="30462"/>
            <a:ext cx="8862584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202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efal-fv-9330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6030494" y="4896905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>
            <a:hlinkClick r:id="rId6" action="ppaction://hlinksldjump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106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3459188" y="509787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7" descr="1301473798_182375799_1----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7545699" y="5077981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18" name="Picture 2" descr="the best short hair styles for children ideas for short hairstyles Best Hairstyles Ideas input type=&quot;hidden&quot; name=&quot;IL_IN_TAG&quot; v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5"/>
            <a:ext cx="3800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ниверсальная соковыжималка Bosch MES 10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82598"/>
            <a:ext cx="1440160" cy="1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Фен REMINGTON D 3168 Фены, купить в Киеве доставка Бтплю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7" y="5084162"/>
            <a:ext cx="1173322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3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71571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202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efal-fv-93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1691680" y="4999375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0931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bbk3209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7740446" y="514102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7" descr="1301473798_182375799_1----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4779364" y="5082820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6" name="Picture 2" descr="фрукты, сок, цитрусы, Апельсин, кувшин, стол, стакан картинки на рабочий стол 668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31" y="116632"/>
            <a:ext cx="58810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Универсальная соковыжималка Bosch MES 102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98" y="5150881"/>
            <a:ext cx="1440160" cy="1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Фен REMINGTON D 3168 Фены, купить в Киеве доставка Бтплюс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" y="5141021"/>
            <a:ext cx="1173322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Краткая аннотация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Интерактивная </a:t>
            </a:r>
            <a:r>
              <a:rPr lang="ru-RU" dirty="0" smtClean="0"/>
              <a:t>игра - </a:t>
            </a:r>
            <a:r>
              <a:rPr lang="ru-RU" dirty="0"/>
              <a:t>тренажер</a:t>
            </a:r>
            <a:r>
              <a:rPr lang="ru-RU" dirty="0" smtClean="0"/>
              <a:t>, предназначенная </a:t>
            </a:r>
            <a:r>
              <a:rPr lang="ru-RU" dirty="0"/>
              <a:t>для развития речи, умения изменять слова в соответствии с предложением для дошкольников 5-6 лет, можно применять индивидуально, а также как часть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38605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04824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51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tefal-fv-9330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6030494" y="4896905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106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3459188" y="509787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7" descr="1301473798_182375799_1----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7545699" y="5077981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0" name="Picture 4" descr="Универсальная соковыжималка Bosch MES 102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44" y="5230268"/>
            <a:ext cx="1440160" cy="1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Фен REMINGTON D 3168 Фены, купить в Киеве доставка Бтплю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72" y="5068637"/>
            <a:ext cx="1173322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Сфера услуг - Картинка 16131/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73" y="260648"/>
            <a:ext cx="5475847" cy="35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71" y="1165865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66895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8" name="Объект 4" descr="Купить Швейные машинки">
            <a:hlinkClick r:id="rId6" action="ppaction://hlinksldjump"/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60106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3459188" y="509787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Picture 7" descr="1301473798_182375799_1----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2983" r="16236" b="6719"/>
          <a:stretch/>
        </p:blipFill>
        <p:spPr bwMode="auto">
          <a:xfrm>
            <a:off x="7665218" y="5189066"/>
            <a:ext cx="1089079" cy="145464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220" name="Picture 4" descr="Универсальная соковыжималка Bosch MES 102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82598"/>
            <a:ext cx="1440160" cy="13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Фен REMINGTON D 3168 Фены, купить в Киеве доставка Бтплю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7" y="5084162"/>
            <a:ext cx="1173322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oulinex ME 645 B3E HV8 - Мясорубки Moulinex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Moulinex ME 645 B3E HV8 - Мясорубки Moulinex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99" y="512304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Стена ВКонтакте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94" y="548680"/>
            <a:ext cx="5064239" cy="2692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06" y="1340768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202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7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548680"/>
            <a:ext cx="376657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79472" y="2348880"/>
            <a:ext cx="1008112" cy="42754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5686" y="1439823"/>
            <a:ext cx="369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г /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3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" name="Picture 12" descr="28898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" y="4939331"/>
            <a:ext cx="1501150" cy="16563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10" descr="tefal-fv-9330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1597950" y="4973120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>
            <a:hlinkClick r:id="rId8" action="ppaction://hlinksldjump"/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0931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_2_2585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2" y="5097930"/>
            <a:ext cx="1168513" cy="13992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7" descr="b_4005189_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04" y="5140010"/>
            <a:ext cx="1177348" cy="13402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7740446" y="514102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6171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164288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  <a:hlinkClick r:id="rId2"/>
              </a:rPr>
              <a:t>://yandex.kz/images/#!/images/search?source=wiz&amp;rdrnd=631524&amp;stype=image&amp;uinfo=sw-1366-sh-768-ww-1345-wh-587-pd-1-wp-16x9_1366x768&amp;img_url=http%3A%2F%2Fmy-shop.ru%2F_files%2Fproduct%2F2%2F50%2F498500.jpg&amp;text=%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D1%81%D0%BA%D0%B0%D1%87%D0%B0%D1%82%D1%8C%20%D0%BA%D0%B0%D1%80%D1%82%D0%B8%D0%BD%D0%BA%D0%B8%20%D0%B1%D1%8B%D1%82%D0%BE%D0%B2%D0%B0%D1%8F%20%D1%82%D0%B5%D1%85%D0%BD%D0%B8%D0%BA%D0%B0%20%D0%B4%D0%BB%D1%8F%20%D0%B4%D0%B5%D1%82%D0%B5%D0%B9&amp;noreask=1&amp;pos=2&amp;rpt=simage&amp;lr=162&amp;redircnt=1418351967.1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1100" u="sng" dirty="0">
                <a:hlinkClick r:id="rId3"/>
              </a:rPr>
              <a:t>http://yandex.kz/images/#!/images/search?text=%D1%81%D0%BA%D0%B0%D1%87%D0%B0%D1%82%D1%8C%20%D0%BA%D0%B0%D1%80%D1%82%D0%B8%D0%BD%D0%BA%D1%83%20%D0%B4%D0%B5%D1%82%D1%81%D0%BA%D0%B0%D1%8F%20%D0%B8%20%D1%81%D1%82%D0%B5%D0%BA%D0%BB%D1%8F%D0%BD%D0%BD%D0%B0%D1%8F%20%20%20%D0%BF%D0%BE%D1%81%D1%83%D0%B4%D0%B0&amp;rdrnd=735441&amp;uinfo=sw-1366-sh-768-ww-1345-wh-587-pd-1-wp-16x9_1366x768</a:t>
            </a:r>
            <a:endParaRPr lang="ru-RU" sz="1100" dirty="0"/>
          </a:p>
          <a:p>
            <a:r>
              <a:rPr lang="ru-RU" sz="1100" u="sng" dirty="0">
                <a:hlinkClick r:id="rId4"/>
              </a:rPr>
              <a:t>http://yandex.kz/images/#!/images/search?source=wiz&amp;rdrnd=813428&amp;stype=image&amp;uinfo=sw-1366-sh-768-ww-1345-wh-587-pd-1-wp-16x9_1366x768&amp;img_url=http%3A%2F%2Fimg1.liveinternet.ru%2Fimages%2Fattach%2Fc%2F6%2F90%2F824%2F90824037_1345909163_4.jpg&amp;text=%D1%81%D0%BA%D0%B0%D1%87%D0%B0%D1%82%D1%8C%20%D0%BA%D0%B0%D1%80%D1%82%D0%B8%D0%BD%D0%BA%D1%83%20%20%20%D1%81%D1%82%D0%B8%D1%80%D0%BA%D0%B0%20%D0%B4%D0%B5%D1%82%D1%81%D0%BA%D0%BE%D0%B9%20%D0%BE%D0%B4%D0%B5%D0%B6%D0%B4%D1%8B&amp;noreask=1&amp;pos=1&amp;rpt=simage&amp;lr=162&amp;redircnt=1418351199.1</a:t>
            </a:r>
            <a:endParaRPr lang="ru-RU" sz="1100" dirty="0"/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prezentacii.com/shablony-powerpoint/1075-shablon-dlya-detskih-prezentaciy.html</a:t>
            </a: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6" name="Picture 12" descr="28898b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" y="4939331"/>
            <a:ext cx="1501150" cy="16563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Picture 10" descr="tefal-fv-9330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14278" r="12977" b="12246"/>
          <a:stretch/>
        </p:blipFill>
        <p:spPr bwMode="auto">
          <a:xfrm>
            <a:off x="1597950" y="4973120"/>
            <a:ext cx="1512168" cy="16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Объект 4" descr="Купить Швейные машинки">
            <a:hlinkClick r:id="rId5" action="ppaction://hlinksldjump"/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0931"/>
            <a:ext cx="1575516" cy="14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pic_2_2585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72" y="5097930"/>
            <a:ext cx="1168513" cy="139924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" name="Picture 7" descr="b_4005189_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04" y="5140010"/>
            <a:ext cx="1177348" cy="134026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" name="Picture 7" descr="bbk3209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0918"/>
          <a:stretch/>
        </p:blipFill>
        <p:spPr bwMode="auto">
          <a:xfrm>
            <a:off x="7740446" y="5141021"/>
            <a:ext cx="993721" cy="133925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 descr="Как рассчитать сколько денег вы будете тратить каждый месяц …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10"/>
            <a:ext cx="6696838" cy="39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едыгровой флуд! &quot; Незнайка И Его Друзья&quot; - Страница 39 - И…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131840" y="2204864"/>
            <a:ext cx="864096" cy="32403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Творчество студента-художника. Diezel Sun, DiezelSun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52438"/>
            <a:ext cx="3024336" cy="270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7020272" y="3717032"/>
            <a:ext cx="1728192" cy="122413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0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лекулы (базовый минимум) - Физик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482029"/>
            <a:ext cx="4824535" cy="44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 flipH="1">
            <a:off x="971600" y="3843138"/>
            <a:ext cx="1769668" cy="105664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ложение 1игра    Доскажи предложение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Приложение 1игра    Доскажи предложение</Template>
  <TotalTime>17</TotalTime>
  <Words>79</Words>
  <Application>Microsoft Office PowerPoint</Application>
  <PresentationFormat>Экран (4:3)</PresentationFormat>
  <Paragraphs>18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Приложение 1игра    Доскажи предложение</vt:lpstr>
      <vt:lpstr>Презентация PowerPoint</vt:lpstr>
      <vt:lpstr>Краткая аннотация </vt:lpstr>
      <vt:lpstr>Презентация PowerPoint</vt:lpstr>
      <vt:lpstr>Презентация PowerPoint</vt:lpstr>
      <vt:lpstr>Ссылки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</cp:revision>
  <dcterms:created xsi:type="dcterms:W3CDTF">2014-12-19T14:17:49Z</dcterms:created>
  <dcterms:modified xsi:type="dcterms:W3CDTF">2015-06-03T15:21:19Z</dcterms:modified>
</cp:coreProperties>
</file>